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hdphoto3.xml" ContentType="image/vnd.ms-photo"/>
  <Override PartName="/ppt/media/hdphoto4.xml" ContentType="image/vnd.ms-photo"/>
  <Override PartName="/ppt/media/hdphoto5.xml" ContentType="image/vnd.ms-photo"/>
  <Override PartName="/ppt/media/hdphoto6.xml" ContentType="image/vnd.ms-photo"/>
  <Override PartName="/ppt/media/hdphoto7.xml" ContentType="image/vnd.ms-photo"/>
  <Override PartName="/ppt/media/hdphoto8.xml" ContentType="image/vnd.ms-photo"/>
  <Override PartName="/ppt/media/hdphoto9.xml" ContentType="image/vnd.ms-photo"/>
  <Override PartName="/ppt/media/hdphoto10.xml" ContentType="image/vnd.ms-photo"/>
  <Override PartName="/ppt/media/hdphoto11.xml" ContentType="image/vnd.ms-photo"/>
  <Override PartName="/ppt/media/hdphoto12.xml" ContentType="image/vnd.ms-photo"/>
  <Override PartName="/ppt/media/hdphoto13.xml" ContentType="image/vnd.ms-photo"/>
  <Override PartName="/ppt/media/hdphoto14.xml" ContentType="image/vnd.ms-photo"/>
  <Override PartName="/ppt/media/hdphoto15.xml" ContentType="image/vnd.ms-photo"/>
  <Override PartName="/ppt/media/hdphoto16.xml" ContentType="image/vnd.ms-photo"/>
  <Override PartName="/ppt/media/hdphoto17.xml" ContentType="image/vnd.ms-photo"/>
  <Override PartName="/ppt/media/hdphoto18.xml" ContentType="image/vnd.ms-photo"/>
  <Override PartName="/ppt/media/hdphoto19.xml" ContentType="image/vnd.ms-photo"/>
  <Override PartName="/ppt/media/hdphoto20.xml" ContentType="image/vnd.ms-photo"/>
  <Override PartName="/ppt/media/hdphoto21.xml" ContentType="image/vnd.ms-photo"/>
  <Override PartName="/ppt/media/hdphoto22.xml" ContentType="image/vnd.ms-photo"/>
  <Override PartName="/ppt/media/hdphoto23.xml" ContentType="image/vnd.ms-photo"/>
  <Override PartName="/ppt/media/hdphoto24.xml" ContentType="image/vnd.ms-photo"/>
  <Override PartName="/ppt/media/hdphoto25.xml" ContentType="image/vnd.ms-photo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7"/>
    <p:restoredTop sz="94807"/>
  </p:normalViewPr>
  <p:slideViewPr>
    <p:cSldViewPr>
      <p:cViewPr>
        <p:scale>
          <a:sx n="100" d="100"/>
          <a:sy n="100" d="100"/>
        </p:scale>
        <p:origin x="-2088" y="-306"/>
      </p:cViewPr>
      <p:guideLst>
        <p:guide orient="horz" pos="2155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media/hdphoto1.xml>II�   	 �    z   �        �        ��    �   ��    �   ��      �B��      �B��    �   ��    Fq      $��oN�K��=wv��WMPHOTO D�q � �p �cl HH�E@   ��^@ B�   ��      � � g#� �U����	BI��/�N����>�a"�,  �AS	���2�`!Ba7����� <a�������>&x  *�2S	���JaA ��&��:l	B�fT�|�A^   L�L)	�la'�����Pᄃ�~�f}����F�����ec~Y�   � C�a@�a��>E%liTr1��%�P��V� �v�  5`Y &�B�Z�V��K��R�ߑH&� ��S[�;�2
N�ٟ�ߎb61zM ��b� �e�$�@]$:h����49pA"me�Ҙ��
�XIN�T�Ȥ�$��0��)$T��ʌ�F<���`p 8l ��I���8\8��"$��<w��2:{^�j
��p��hlu�B�%���<ϡ������T���%p�r�ƴA����ԸTh��K>*؝�	M��J�0��
��w1e��ӡ�Um Q�� �{#Y
�C�T�(��*de ��
G'ãx�By�Ѝ#��CX43�Y�e�&QB+��Y#�8bqas�b}긲�i@�M~�̘`�>�d��M⭤�!�&-�jgAjFt]h�@R0�c@i������!��(Y�L p ��!���XN�FEq�5⇃�!��6kr�+�UV|  %�  �                                                   �8�(E��r���#�Q#ӭ��$�ݟ�0�A�D��5RT$0�  �~�@��#
>�#�@���(C�G���`��E�P�-j%<m	�
4��lh�g࠭�}B	B	Ij�pL�hE�!�":-��s�����!�p��&?�>���@�RR�0�SW���tp�@�QhзS�|Њ<O.G��i���uS%ւ���%1��A�8n��ż�� 	Zx�����T�wB�
P�h��aÅ�p&Q��`Ԧ�!Q��<��.�g�r��@<�;�      �C6�   M�    �                  �                       ��o1Gb�y�7�#(c���|8 �8$���� �s��.X	#�єo��sˡE������L&�>����OB(�����E�HXM�����V�4��?�c�e�.�O`��ʂ��bS�d%�MMyğ���g��Q>-���v���k^fp�c�Jq��\R�d���G/�2��ICN&�g�vE�����aF�����X�r7�K����70     0 8   y�                 �               �D�%0�a�&`�T�|���l �Bc����x<����L�x��5J?˅`���pL+� �"67b�5�z�V��[���k,?nQݭ[W��F�C0�������W��q8�A �����x��_�%��1�M���c�:�:2;&��v��l�u}����xQ���*�l|C߯L��R� �k�jN%[N��%m@}N"���؅Aɯi�Ʀ��s�3�ʇ�2 һ��.κ�+���f+7&��WN�C��屈���rİCd�l�      �i��    �                  �               ��rdč�^�����떓U���|
	I��Sa�l# ���">�#�"�}����>�#�Ħ�N�g����0X,!��4�k�Qm� 0�	�t�y�CXX��у��ɛ@���}]���j��_���Cz"�ě���d��6�B��U���u�����FlH�o��a��D�M���0���L}����X�J_��ܦ�.E� *��X�Y
i�`��k��+}&R�T�Еhh���Z��'����hI�X���s�N{(tZ���|���� mcA�i �����0�3iI.�&��B�S< R      �# %  a5   <              �        �     |������$����8\�@n�>�z}^�v�1߄��$L\&��@�A�a\�AĂ��<�"�
�$4�@�	hϙV%�%fX"HW�'�
[�]a�}a��	���_��ˉ�֌���1����7֪�4.i1�+���*�[68�"�5I!;5�0�nˬ�=M?HȘ�)�3e<�w����P44p�C{|CQ�T��ڰ���̄���H��
(X~�IQ��dL@�0�t�`	�� �F���a�0�ژ�J+$LCH 8@cE������)W��6h Q�oz������@Ind�١="��t~T;�� 1`x@�d��O����|���%W�� � ��                   <     '��$OMwOJ-��� JpMl��b~��<�5tOU������=�c�����     2d ��H� $ 4 0 
���
$���qvզ��K�4."��hX��0=����T��E����܄; f�n���i�C8�B��b�=%#}�0���vl�ɽ�4�`�!RI�q�a�e��v!>�K�h\�@ ��SJ�]�F�8��~�_��M%)��?�6 ��=Ǜ^@� Q�L��2Ir�>��.A��N�� �2Ļ��5��]C��n5�h������) ߳B���7���O�SJ�u�KCT�3�5���A	&�N<��!��y���m�v�\�/}�t���\�'ཚC�$!q�zv�?)j�Nh� g!����D���T�f�Mǜb1����̓n����'���   	�@�ܓ'�(�i�$��a����k ��@��.�+%v��n��i�e�l�@A�S��5�h��e�A��P��q ����9_��È�M�%r��N�Z��s�� (��m�s�KɂZf�&X׬�d�[~1�M��A�Q����@      �>�    v@   �� 
   �L�@   \���h��3����� 5Z�&�o9���1�F�F-@錣M���z1���g��"�����9�7�7��/��0z	)%^[�8��1��3�u�{t�&��(��4�0XA�pFÀ0# ` aW��� ���&��Ԩ]x�U���_����	3J���/1s���b����������7J �||�ie!nm��T�W����Z��-;vĊj �GZ~y�M�v���h��1&�Cђ�0"j<Np�U�^V43a�7�"��&���(�R9�L=�"��=ix�b�bg�A6v�\������)�D�"a
������+��Z��'�pfp�`�tT	"(��E$��� u  �Z}�` K�d���l>VX�6M0�V@ĳ��Alۥ�-��=��s9;׏-�r]��Л���(��z�"r�C1/@  �  ����           �I
  �     �A�b8��?>{�vT�oKS-H�p �`�.,n�{�n"�V�ca��8�����쨍O2F���s�*S\�~�qpB��d!p��Z��m��1��S%5�*v��� 8�a��v&����3�  ��#S�:SMF��SL��+�hK�W&$=�_���6c--�I0�Pc����zy65�:�9��&��2���A��Q|��
S��e�0�Caek4�&Km[��* .{��VM��a�0/�o�z:���`<��p����6BP��.� a��\&٦���( 1ff�"	�^B�����2����d[�#�s�m��D�t3�~GQ((;�T��2A�GyL7�䛈$�iz@ �\>XZ��N�B�&?�9�5[ �I�p�w��@�)�h�q<D�q��"0�����i �A��ߩ��
��5���iʚ�#k�ER��\q� �!�0�))߱��E!�vM��Ii����KpN/7$�Ri�[�N|�C1��A���/��ֈ*��~)�_��K
��ŉ1�%�O��aTt���xJ����  <5�f4�%��{�F<�����������
�TS�o+�m���7���/����	�׷���҆���E*�7�|R	q�#H	jڑ&��(��_f��}�P�/�'�1�N/"�84��k�)/�F#���3f���$:Ќ@�d�"4�B"{���,��t�t�L~}�s~DYR+a���-�;��C8�@Lk���- QTR5�A��c�U�[��wڔa8V0F���GCR����qb�핒I�)1=��5�~)�����F@a3^Z�l ���3f�h�T��c�� PZ�'iFaE(2f��g(V��0�)R��YA�   �aLč4�a��)�� �+b/藧D���^�X�V�#z2fH�54F(p��"��2����]�ұ���y�<՞j'=-d�$(�`)�\�L�)�Ȕy:1܎��A�y�����օXy�)IIdKF�59�"� ����F�g,m'0	vX �B`p�@���*fez.h���0H|:M�h(�A�v�D�K�SRVL��jR%QK��������j{)��a����H�^J&�ևZJɑ�\>�>͜9N �
 *" @@Ȃ!��ċ�̠n�Q"Jķ�Ƥ����ǎ0b���,_@�ܣ��M�_nb0Dr��aW E���f/ 5M�D��Mؘ�
)?�9�I�
�e��������X�,�� ��W6#�O{���"z:�Q/�x�t�ܓ#g#kJ
�]�2K!q�Tris(�7 .B�O�I
	���<��hN�ꪴ e��ya+�C� 	��F��m��aS$�x�@P�X��$�HI).Y6�� ۞K��� � ��.��.� ��.@o,�� � �̼�.�& 8�!�Y�^o� ��A��� �y��gl��)[�=ۻ6���hm�����z,"F"�b%��ˍY<�C�ȑL�� ��l)V�݃�i��� ��*�M��[˥F
�8 xL�|-%'���E��u2v�3���PF� bg�X���>�@0���x6���S.z��je��tB����=�[6-ty1^6T�Zm�6����ˢd*"CR ��rQ�$D��� �!"��$ )�+i�w�]'�@.�OLf������j�AW3���E�� ��`ܑ��i0�c�zoHW� ��x ��A �����hI�@���i̥�QYB�b�]�ql �B�D�������tz������eY�C���, �À6&����m�n@�]���M$p�S;~��3�Et�5��C�)JBA�      �     ��g"�@��`p� �,St�i@���|y�CA���ۗ؂��˷���f�x�-��f����Q��a�>>h Q����o�ӱ�Rm���Z�%H��ʉ��f�H���&�y���U#���g������� ]�&�d��WP]�C`��Q��  ��H\���)ȝ�a�$�����
��s�Ks�2��3�ZL~Ķm��#B��b��.���h�(h�5��C�      �>        � x�0�t�I�XpB`0��p��D�"�"�!�;�0�0�t!�	L"��<�)����2�ݽ�4#�PW�{<.X�y�5���CLB���� ���      $*&6\�0�����G�r@��#�9 `�6�%�7<�F���  C��3!�q�� P��
<#�CF��2�Ao��A���l��8�����_�zRz�����tG̇�#;�`I�!`p �<d*#��@�B�`���\���/hR�Τ�/�ч��[�J<mXfN>��Z-Qh�e���AA���Ա����
�K��98���b,P�>z:�8jzYU\��t��q, ߖ�}a+3E���[v���f���k��z���o6�I~������ڪh5a��, ~>Y���L�X���K���k$Z�B��^��i��`�.q,��x!w�D� ���I|����]�1&����h�&���B�n��B
�D4��<FE,�"FiO��)���ѕՏ�w�KƵ{�"�Sr���T��ɕ6�ۚ�@���� �p����ӜJ;G�j�]Xu2kƱ�7���^�@Oh��m$l��cVJjIZ1�7H,J�жL�͓eIZ�d����̲���'�=��*�~��j�ۊ�!�����p��5K�����ޡċ��*
�{��Y��BhQQC ���$F��I%k�SU�Wt��,iU7����(��	L�q�`՞4�"�������;���Iu�I��pI��5rJ��f4�&����F����)�Ԕ���b]�i*L���4Ƥ���D���:tD`�ښx�L�LH���F�`㳙(�>�c�j�k�;�e�h�x\�\_�Ɵ�	�2��}�{K��a#��6��&�Z���'!H!����m�N��@�VU�z����m�U��k���#Qj({�D��=�E�'=6T�^�XkZ,V�[e�a,�h�4����y�ep0�2��?�I	u�R�1��/7���I]�;^%<5#��(w�*$H�>8��*�jQ<��kSr�N!(�RX7i��(���:��t������5��qX��Vn�$�Ҭ���9�sZɾ���0�fkp@l�+
����ǽ?�=�֚ֈ�%-4�Z.o�I=�w��2��F^9�=$�PR�~�q9�hJhH[��MƛVL�E����\X%bbh���?W�Y��\�h��˴�F��WM5�D�j�D����<�ܼN�'P�C2�1dg��%0 g��ǖ,|��ٲd�W�~��r���׏&�0Z4Tj�et��MM�6r�˹����j����!1tiT
�9�\64X!���R�Q��|��}zU�� F؝��w��� h�
|�&U)Z���C�!-߷�r�D�F�(�!7k��P:oJ]tVr�B���p&��r�I0�
�	��kbYq��?w��><ۉ���*ﱤ���U�����6�ڭ�.O&$|
/b��x���0�����灢�)�Sw�6S-ӓr�K��/����f=s=�Q����mH�V�.�����4S<Λ�N�:ׄ�r��|:�0Г�/�5��"��_�t��iÀ9��r�X��#������$N_b�F]떐rD��O��C���#
�ڨ�8� ��� 1��Z��Z��ԝ�]�~���3k�.�{bCoы%(������"��M9g6mZ.��F�I�5�ňE��]���o0���䏾]�v6�m@�,,�k����<AU~'�&�k�N���i˪�B{&TG<���؛�S�x����\j�F1��vz�F���Tl��j���=��_h�x}�2��vX�}Īܶ�iа����uE n��Pw��E�:��zߢ߶�t��PI �i��6��e��TK
���R�x:0d"�м��E�xJ"{�!��G��y�b6ݰ؆x�����W��[�N�&�� ��"t��b�2fu-"]h���mX�;�lep��	�T�F@I>�t�v��kz��%�4K���u.�\�bP-o���ur��į�lV�67K��cg��	�pL�slfkk�� ��=S����B�:f�ڢ����3+��b|��乓ie�^��\�r��]p_��wSԞ�
��e���@֩�m%���z$*�vl��G��-�m!��Φ���x���C�h�P��2#@��23���0 *�U��-��El�@�\f���EN̂n�ѪM�*��$n:J�u$��.>�BӴ��$�&.��Gb��c�L:eKq�zE�PE���&�`I�����ڼc�*~sb�#S�� �A��>Te��(���b,S~ug�v$fo�OI�N~����`}���{P��p��S����`򨴕��m8��'LՂ �J,`�p��eI�'
&�r�~f!�%)���|iʞ��F����
���u�����.�%s��u�:w�2��I5Q'�b�~Ȳ�&�#�����ܪ��(�H�>��R3�P�yQgi\����[�'ڬ"�M;i-�����JOm�;���i�M����]T���j�|DT"�} �]�	*��:EP@�I���.{��T�uB����|2� \��,ͯ��<L}���Z�;��b�2Y�˄ ��W���e�$[��Xt��t}�l<�M��e���E�����돖ZiRT�Ɵ9��s,�e�i���k�h��.#/W�:�o�������I��Z�T�]Ȩ�RLP��Gc����ڢ��B�\��Z�J9���Ek뱵��>S>�0 ���@0���bB� ӽ�X�j���61s��b���K�P7@�����89���L��3K?�h|-��Fk'�W֥�y1�����	E�kP��ҟ�f_s-gKi��G�h�&�` ��Ѕ�B� `A[�l��?y��,`��qs�^�_���WfVO��6l |���`]Mr��\�wZ�̧�nDX�UUL�䊱�PW��[�ߐ�8�g�RWpIP��S�����]���6�!5E���H�q-�?->������T�kִCYY���wd'��i���P�
���A�\  �?�,kUfY�R�V�`��1zvvy�~�a�g^�����,�T}8�n�j$���j"$����wX��G[�"�4�� ��e"�L\�S�D|	)��{�iFf���H� $��S{,�Ύ�6g�m)SA�y7�u�D��$Z*�&d)zK�n�`���m�� d��_���)��35��u)Z:��׭�o1��r�&���d�&@b��y�=��֛{��y2�J
��*"�:��!dF�1dg���bJ1��+�$Fn[�Y���F�>,h���_�u!p�s�.Z�a��cù�]HTbưH���J}m�zH��"�A��69
��HQ�+le�J�R�,hX�x�J��{�
�	7[�WD��Ë�0����_�n,���豆&x�]�%����J��w�����ci��n�N�Ud&^�p�s�,͏kѬ��RwK��k=�{�yn��ˬ5���r_�'(���[_��ԥ�f��}�E�U�b�n����Y��×��֗C�IO!"޶��[���d��=�5�I7�(��֐@���0:jafϦ�a��V�囋
��k%��m�!��1��cE��pJ$9�͸��+.�14�����P�B(EW��q§I�oi,c11��G��:"���=��t�J�)�'�{)�������tL�������ŭ3���'IZ�f>�E��xwbQ̋��տ1+���z0��Q?�X�%[D�93(���,�rY"$�HH�364I�2�'�F�>�ʹ����D"x G	a}�: ���'���ߙm�vm�7�WۻK��l�aF�v����m�Ф�M��F�F�DH�����}�c�f?��Eu���f��#i�n���ř�D�<��qs=U͗��m$�ʓm�B9I���ٝm��1�l�;�q�v�}$̲]����l��YI�)�-O�'P��֭���Z���^>�4� q�+`5���I�ضp�R��  r ����`�$S�r�[�T�SD�s�R�����$,�0�ve$Nk�Ս�;�d�=M�ْ�����T��2msX�e��4.M]f��1hʎM���PbL#@��>C����ˍ�nj��uzvZ���,�A�-��Ѷʻԥ�^�%`IQ,&���@;�_�5Y)�hb�'︉��7��֛P*�"��29����q�p��EpD����D�IZ�,�H�_�����䩝57�{u!T���V9��Q��B�g6�·F#�c������}��i��H��zO����-Ē}���
����%�0|P��)x��"���K������
0�\_���XeJ�1��Y!A,�	?��V�JH" �2XP1b���3�V�ht�Bx���죵���ӎx�3�WQA2�� ���M��D9����M5PB��l|��9hˋu�]奧l&)��S�H&��Ԅ���@���i4�94 S���u�eJm1׵1��	�(�� 1��ą��a��U4�@� [R�f�cf�3R8
�ma�-��6ϥ?k�t�ogA&%U�K�BBȍb����s�A�����u1����۷D��w��#V��*�<�sh��N־�e�	�&&(�`N�-��ֳ"3J��r[���w_�4�D�L3��ɻ�[�H�8$�<�_n�[���&�a�p�K�ZTh-'N0��ߏ6���.X �ۙ��~����.1�ۖ��ӿ�v���>XK�_7�����^dܯ7����>�ѥ�X�t���B�<ڛ�,�"���p[��R�*٣�YP��_�E�v���\�Ze��>!p�iC��-ϛ����F��7H�9�[�g�K�m�=���J��os�F��T�b/[L���(��Ra+�$�O@�Zc�;�}�gE���/Eש7�I&����ND���2�Еs<-)�O-_��ɶ���Iv�8"��L�m�<X�s˲o4���%`�(x��}�Y����d͟�"�d���(FX%*ph%�h�p>KV���?W�S�T��D!��W,��d��O>��o�<i�L�̤��@$�~���)R�'�>�)�Y��8�G�M}����'7�$��j�']Ƶ�A ��M$�c������u�6�Jl���&GTJ\�$��D�*�{�{G����?Χ����^u�W�R��r^+=}��kX%��t��D�%�ן�h��.���%��C�������N�]��8�ND�)��*}
q��)�/�ͷ���*�W�қ�B���d5��,���Г�$��)L�S�ۦ�������j�ʔ�`�z�wG����\\+�ˆ�~�57�����z����blB��n���Y�lAL\OI�9�9�X���p\�t"�o���RM	I�R*����yXQ��hw�d�����`b1r�@�H?�l\�{�QH�Y34�Ų\De,O���lkq*�Y�gһj)��x�bR�R"�`!���l�kr��U��m�8�L# r �@w�a*��:�ݙc�u��N�{��6�a@d�vϖd�\>��I�ʵd�dí:S�X G1:��?����u���X�P~0��@w7�����m�O)�7�7*�(�� �4��d�[����G��g7��L��7/2{��wRx%נ��d��4ř�'��O2��� u 
�6��<@>�\G���(���t���#N��E�=�י2��0�$�D;倿�"A�c�s�%�����!V�,1�m,E$��w�I��.�A
���,,�5�f��%�or*	 
�| 	�A#:�,�3�e�o�Ώ�8�z�@"0澼��Ј�B)Lp9��X�ˎvXR�4hKZ��a�g�.2_b�D�O�#����� ��Ǩ����C8��6��2�BH���t���Z<vm�"�x+^B�"��E˻��qhODe�$?`��UJln���3�	���Ґ6f^�֣��Ĵ�RL�l̎Ժ\�3�Č��m���t̏jn�����HF	,3���.�
=Ԅ��#�8I��wg��"� ���qg��¹��e{��xZ�2!��� ��封Jo�`C2�@��U ԫ��.L�␘x&����B�%�đ��!�DJ��0�$��X���*��i9�2���K��>�c���!�@z"��1yeG�4#�a&R#�ݹ%�� f���b�>���F��� �@�bgؙ7�j$�6ͭ蝓�,B!X���"�2ڟ	����[f����)�xhb
����KQ-�h�A���qsń�\�����[,H�>2zX���� ��o�M���	��m��p�'�����'���]�L%U	R��ʅ$����c��p�dq{�˴D���9��L�y=�����|���2����s��t= 6�;��m�B0���҈�!ѽ��Wک6g�׉�gʌ�>69�X43!9��ƍ�����V�'��L���2ƍն��v��������I�g�Yb.ߍ]��u��-��=/.Y�JP�$Up�h�KsTED_fu)����\�h��Sc���r!Mg�O
Ҟ�.ҙ�֑(�:�w�;�ֳn�fN��e��нc��� ��$�}DBV�3���/_�G�����2����ˠs<��q-3�}Ĭ2��T�r�,�����r��4M*�JEJ������B	�8�ZY�<g��B���!RP�=Ŋ(��*����/6���4���� �`E���{/x�����^OD�|B��a���t�9y���guo3)JR�!�}��g�}�Vd-�����_�nioh����n�/К2$���\��3	���E=5�&�+8B�?�L�	�m���pA_�`
 a`�Ȫ4q�ɓY�#��ёqr�4�P���fR2<ɠ�J�U�J9o"3�oqo�մb�'q2���&=��zDz�����Ov��95���ni3�5�;�"R�茅M{�.K���S��K�e��i��+����ب�����Q�R-�lm:S0WUnc��"꯿�#�����{��Ko8�j�M��m�jS|��6�/y�X��th��P򲐂ɳb�*D�|v��W��:���4dX�51Eb�G�%�X|9;-�@�RI�* \�C����1��k��vU��b�욷�o�m�2T\��<����V���>��e�Y��u���2�&8����G�����@�O-�R�������ꂻVq��S�+}l��IL���^����D1`���	��фQ#������2� ��1B�m��o��&��E8ڝ��HX�j4�B`�^:���*
����	�Z�P\Z~e5o�YKPTGy�45F��'���P��( ���#9�98� ��"�JЂB�V΄�b
� >��
�gET ��v�>%�Q|B$��d��<�p�FD2Egk��\�����8�Lg��|��/�)V���Ŭs�[a5"�
'�%Ȫ�op�)3T$O�QnJ�)t����;�L5��t:��HW��#o �X�DF9��
a6�gu�E��'"� ����]7XFq�2!N8L�Y59x؞/�<�P� @p���-_%1f�'<L�#2�[ ��U#^�ᰕl�<з�M��Iu�פ(�/tC�㾽ZT���N�A��do�F�zt��H�x���Z���y�d�B�^�O!M���_�.Q�.g�@=W����a2#��aHB�G��uk�N�8���\�a(�L�a��+DW���J�8�m�܌��HV"���F!�|�M$E�Z9�#ZB�H�ނDY^+nz��%=� v\�ѵ8"�#�k1Dw
"�$�j)��]H��T���S����9����=�^�(\YA�%ya}����v�\L���u�� ��A�����A;�=r_�d���x
P�y	��x��"��yU���#�R��+X�@i<�Kބb�(�� F`5 ���� ��B�{�q�y G(P�)q3�C)�k���i 9NAy�y�.��;/XM*8��/����g@e �G)��
�i����	 �xH��@R<�dz8�x@�d4n�i�[d"h�Y��i?�:zTO�:>�j�^��)� >�C���AA� ^��T��ݡyf8�eX^��C�i��r�<%�F��hZ�z$/x�H,Qֆh��k[,t�L�Փe_�(��hn��n��SRcC]�	X�g�><�h%:&��WG�#��RF`c��Y�*�z�S@XL���L֗m��k1��T�V�2�A��M4�(��-z�K�Y��s�s��f'�r_��h��>�W�M��5n<hZ�/��N��xBb����&y�V������-���6���l, >�)��_�<�"��}7���e�,�B
�����ND��#frՉR.�X�T<#x� ��.�Bun��L\�U�k[d�1U{?2�LP#_��E��d�L=,�Z�m%EW:�F���M��ۢ�*��M!�������$��{�R g���������pl����5���}0�"���q���Z��7���ج�d�\���q.�F`���E?3��C���)�9�˱ee<�s#NY��%��Д�w�A�h���f��熓���_?��e�s��޶4#��J6�^z��4S���vOv�`���t����-��oh��!SJ��>���uo
4�9xA�3��)@�?�����D:�)�UU�ٱ�R���zz�`g�[�Tȫ9�嘉�oo
�K���F��r�0�W���9��V�)H�����/� �H�����'�EM��˹�qr�F�N�K&$���o<�LRz���`����Y����b��&X�И<%.ܳä�T��TxH(%9L�qh���6�aV11.s�v����h�?D�[;*�zg��*��-(OE��RґT�)�A��L����'�R��Z�&�z���R�R�;ʫ�Qɗ���,��-�jou`#�������	�"�ܠ�o��.E݅��kG��`���KBֆW��6����9������{��1p-AE�V��.8��d�͍�d��/�����@)PA&���I!�,E���%s��⦠�3��'���� Y�ſ�N�Ҙ�)�Sl�ڒ����c0�:��,[󐝹���`Uk+�L�%��.�⪛!0W�F4
"�D{�;v�H��
���r-�h��S���+I)|�)��־K#���r���fi�;֏�9jr�SCi҄E>� B���XAAf/y���f[���/�6,�~nyG(�n��--��3$�BF'��H4.�j�*Q;�j~���56��j:�c�|�,e�Mx��+ud�2���H�	3C ��\���ʌC�$*3q�*3�>Ҵ�kv/��D�X��Oe�-'�kgL�����Rc���g�j���0!�)���I;]s� �G���hVS��SF���K�m�W6r6T]��_�������v�w�o�z���+X�����3]6>A�7���(=�� 8 ����=n�.�V�Q �XS!�M��~=�s�D�	�,���[M�6�"� ~�������|'ņ�����_��X���D����*"�	��}6ͬD���얒���	�4́���K�G�wS<��d)��sUۮ�}{R���o7:i1�		~?��Eҗ���k��'���!7hK		nR��,��.D>=�� ��1R �s�d9��i��[�ؼ'!�
�r���V%t��Q �0e���#���`�Y��M
���N��"��o�hL  j��"�<�[@�@B����>$|ߋV�nG��	[	Y(kL�Y��XC ����$$�]��,�xM6�:ȈU`G�1wM�轥7�T�!���*��7=��|�@���}�z�������\"��Q��$��#l*�\��(G�Z%��gG���T�`����0$��S��XP�%�0z>bbh�j���R��m���*�t�Z>��iQ�[>��B �9r}�*S`߼t��b��3�?L�H��90�3�8��H&���e�]�6��5j�zU y����\��"ɖn@�Ҥpd[v���;F�)P���Al�'.��	��/Rv��"�U c �������KX���\&�O	z�".��F�s*cZ-�� @����P@�p�2߇`�)���e�?�����6J�.{B�@�ܿ\���2�(!�A,~�ZWl4>&&X"�d�C��zn��x��Ta_r�� 1�s��^�6�,9	���5����oV�i�x�{IR�\aJ��_$k��q��F�!xB����(�$t�|���V�d�a:Q��m�6��ET��,�vz�e��t)�+S����?ކ��|�ԙPA2\�����"V�l࣡��NZ�e}|�9_W���X�Gu���*�ur�Z��n���Wl_S��2*�b��[�>���/�D�f0[g��# �ch�,�������mϛH�� �L|	J��t�/��}7�Ŀ��0@���G�0�A1a��gPj=*�[_��P����n�Ӣ�̗�C����U>�9�l/��'i%ۑ���
T�>�Y��c�gܫ�r5>~�J3"�7����*�xD�'&d0��g����A��ȏq�VE��d�Ara�KX@� �t�n-ُ����Z,Tx��
��Lmt�j�ų�ܹ	��N�*�J5��6V��hZ�@"��i1��6\!4�k���c-�����Tİ���m~=���m��_r[�����Ye���tB~�Bql<˅$�a���l-֋�nY���ɖ�=��L�@�*yueo��K'�G�����߳�w�{�̞q�d�O�(9��ZYh�a8][�f>�� z��c�%0[q������?��-z��v�/��V��i�N7�2����#n���y��b�K��2��Z���e���c �>ۍ�D�ȥ�^Bj`�վ��$<N�i�y���G]x�ː�nc艪��Q��g$h۟-�C��%�	{���WY � �����_<E����w;LF �ֳ�c��>��ݏ�[��)�%��"�)$$r9�]���M���к��q�3=�p&�"lۻȈ�u��JfR���W	�
�"��e#gR��ȓ��$���w��������5<�T�F6��<^���� �č�E&7%�����e�|��F���R3ϼd�� ��#F%�GX!ܑXԵ���Z�k��$mt���SԴhp������'E7f�:��76F��!s�����U?ֱq �O@9�6�P�gXwR��Ym-�Zm�>߲c��fI��f|�YAQ��!�x�C;$�^��"	��=#@.��l���3�ʶ7Z�����Q�	'[|__���F_Q	�eB>�-i��bL�F�����l��`�]�R~�.m����>�"�
�	�E̯'�>2��+(D"���O%DV~Ey������IH�"V�x�O����n�s"��F.8n�+�K�wtg7@"��EJ:"�I*�92���IKf)ez߲�^���G�3g� frm)����ȦK�A�I䰘��_R�S���?S��=rIuﮉ��AJL(���h~ d2QOO�0��P0�0�B����E��Dy�>'#*m-�����9M!�����)�!p��m���l�����h�X,�Txy���Al�Q�	���bLF~����E�((a%�A?�b��C�X�!��g�@���b�&���G�#d�����ev`O�@��O��H�j%���JL��-�A�(�� �ιAV�2]���
nG���:��t� Q= ��w���I/:���5WU&�&d)�@�3����0D#
c�l�"t��ZkѰ� 6\!$'A��)-�֞�(�$�I1`��Ḑ<�����6�`w��|h썇N��Bb Y4O$�$���@�2��4r�`�ڽ�I0��Lb]L1-h�"���LS}1@���2P�H�@�hFь�(�x,R���!�)��c0G@�G�$£B�3�h��+$HX@f�I�a@�	����`�Be��{0Eq"�l��ID�\c
1�PR�*"H b��ܤ���jR��
<���یs-2�T�q�$����kLܥ𐀦C��������[��[�Z�� ��7rH��a&b��e2� F'�h�\�\������l2���,۽�n'W�Qq4B,H��k��B��1�L�FVe�7!$[�o�"��k���E�G�)-�uO�sc�}@�����������|�po�= b\�$HT�Xŗ���<{��\�]Y�A�6N_��,�KԂ��X�B�|.$�i檔Z����r����b	�O��12�RH��Lt�@r0�\�������$ ���@��MA�@E��������� ��0�Tȡ1�1���&}�ޛ;�^��-ޮHP���~'G5�A�ܮ�g��ʀ'��G7����zkg���-��0�b�?X^7�(�����e�6օ{1�}J6��m�< ��P�W���3Z��9z�6�=�9���49P�2\���&���S&Z2x�|��;�li��>\&���anC ck-�A��<��f	;;I�\����Y�?S��d)YL���1K_&$s�f��k�T��Y�L�G�;^$�K�sq]��4W)D��W�<"���L$ck	1U�y�e1�y,/v�����8��8�t<Ս�!�>W�"Ƚ��Ht$R#���enFd
�xϝ}�����(h6�$�<�l= �td���m��z������=ݕW�<!����=F�
9��=�/�C��26\~^/Q ɠPR�k-�J!T���L�OJއ���	�M��v�Z9�-��(�j�s�)gX,�첦��f����-�<$&<g�D��"�O		��R��1O�+�{�d� cL�  �W)g( ��@c�pE���S�1�� �FpB��|��S��#ؾ��̋�}/�_3�����L�o��&%�z�:��6ۄ�:�m!d���d5�C�V�=:�1!���-��ص�2��l�d�D����V�s� ?LF���,�0�֗!�$��GL�6�M�z:��qw�$�����V:�6�в�ks��.�&R��ߑDþi
fXg�z֦�Ι�$d�-��10��W:�]�� �'��dBU")��"�<�}���L�"�r�oڥ���DΊ�*�M�H(܎����GX2���`�jt�h ߡse`����2`G]����y���%�8m�����}��;G��L0� xD[�S#�󮞀I-�kF�8s�A���P�fEt��D{���u��bNX����SI���a�f��.�G�����(�����r�+_���p`@��1k�0aʶB1- � �AY`�A�5({��f0`�(�	��p�Lc
�tI��/�����g�AfyC��@Ė�|�fH� ˸T;��)6Lű��q6�ݼ�����.G�U7�\(p�"{$�="�懢|e֯�}0���)ux�v"�Rɂ�vd��E��KWSf��h����6�'	�15tY�D�! H$�:$�� )�I�����0��B6(�E��B�UJ�!�a<e#���;���<O�A$����dc����/�����03�����`�/F9'��S�����ӁP<�P81�䨅�9*�߮�w�qo��g�����#ƅ�F�?_>�/cSY+�X��D��q%f��*�yO'�=֚X���5�%p���n�Op�*�\��.X �g'{�m���L67�I:��"��	4��w5���F�Bw[��DD��v�����cm���y}22�Z�oK�IdH�Ȁ��Ɖ('t2��ӥ��sح	�H���r�9�b e���T����%Ȩ��/8�_NM�&�d��0B	�4�� D�HE�EC ��P\�'z
'j� �	=�=k����n�P̭y�<�DSf���Ȥ$v��6&�DRd��̈lE��)��#� @��i� �A[5�)/���\����^�y��2���#��@:cv�bӠd.�0A�⛡>:�{��*Ѕ����K8�>���٥}�]���B�3΀S0��nH[[�
�a�@�a�#�+	,2*��I�FS`���Zaq�
��@�&�;����XL�	�f��+� ����s$_4rt6.���6#�K��1BصTCp�g�!�������VP�!���<�2!��7��;�"D�9uc�hd�ŐjA�V�©ȡ�-� K �V��Y���];U��Ur7[�;Z�\I�,��Уh��\�o�Z�RJKtŀ�
�07��F9'��1�E&y�󐝂̜�?��{��I�M�D��J������S�Hu:4�ȩ<�����x:b�����o$��K/���c�F͟�l�$�'��B�/�'z�vz������D�ȱ`�Z��e�W�ɒy(�Rܧg�7�n;�S��1p�S'c��$�����.���K=s3%R��Ō�,]����������� Ԉ�E8�d��Jd��@����y$�VN���PB4����
�aR�X�L\uT��Bz.������9`Q�;�ٜ�&mZ��3�� �+f�@�i�Zw�-Ҡ�$�%"��r��ÿON��j>l�HL,Hއ�~�e5���"p�Q-b��ʎ؆bn�M,du�G"d�K~ߛ�-�� S �{���k@v�����q�-�%�çpxJ/����m2�mJA"qb涛Й��Ԙ��/�QT԰��>����.��b�'�*��OW&�א#����1��ˤ.�P�&���51��=��
��g�q�y�.i�,?�Bڳ�p
l�b�m�0�Z.%' �!�������)V�6j��3�T���.���r���h�L��A��,����WM_���gs��l�T���+	"ED�������r���u�d2ʺ��y�ӡ-�;�_�`���E��Lȕ�b�E|]�*�Hί��M�V��~�*���ƲJˉĕ��2��c'b��#I�?L�j�y�k&�r�0��*Dq��1$	�;��vHӒ(�q0i��u+k,2)ײ.��\�{���� \= �Zlұ�i����∌h�	_�ɝ��_���
e�\c�H��Ku
�,�vx���.)y��8r��m�p���\E��꜂���vEتa���,�vuJ�e.-�z�����>�?u��bQ�3Ɉ���%2�e��]��4@I�9� ���&Z��qq�0�v�o�ٳ����ܿ��\0@'�y9mU�Rx�p �T�R��}+�n4Ƴ��fJ�y����P\��"��2��Ò��&�"���;�A��g4N7���%�윰A��g�aB1=�8��}9b�ʇ��K;�M�<��߶4��(�Ah�q!YzpVX��ɓZ���)�_< �ƚ�M<�FYVeZiv������K���a)y��C�jr-���
��OYE��Dps5�D"Pˣ�R ��6:u3.{vw�y�X�O��"�Ÿ���]ԉ�霛�����#�p�Kj�9��<���ɲ+��F)Y:�E%�<C��6���3�~�i�8H��$�L�4iMe=�Jq��:������?����	(�mc<��+�]$j�
�0��]�<&�Q�=�� �u��w���/�%2�(�K+���;dn��[
@�J$�Z]�׍������AE��2��B�FGx���!��E��E3�W��,D�BlC��������D�G=��,��Jfqq�����#���e�=
��ܹ����N�~5�áܛ%n<VX}�۠�w���ﳚJ���m,KM�}��0j	{�k
	�A�8����R�lE�4dh�픘��8��(��"!��!�a�80`���#f�e �s�Ǆ�D��BIBf�����ƌ�		��a�A���	 B��bń�mz�R��"=1�HP'7��j�%ҁ�!����3��Di���)g̦T��C91h�>�����N�5��և��rS��<Y�|�+orm��e&7l.�VHl�]</usFp�N��A��VG��'JS�D�Ծ2FqFvK�#�E�ϯ��ܴC)�w/������&Bւ @p׍�$?��[����IsЙ�`"���&~�p��А�St4�������,1��m^�����fU�d.L��q����X��g@fVC�Vn�(��)c$��+3$�4GI�!�Rl0����!�K�QWBDch�L�(M�S)$)�\Nc�$-Z��g�Us��;ԗk�ä�����XJ��X�ifG���6n�رOd>�\бh1�1�*�R��G]�� f~ N��@���ny�(H�\-�m��q� 6&e�����)�݇��J����xDg�]W����b~_I��S4���ѯ��|:�HIm/���DX$��r���O�P���e�ب�iƄ�ෘ��=�2�Μ�,EHE�U�B? 
�(���Ȑ�;%2��������6����KI���]͖��,)���Μbnj��q�kN5���b��W,���I^Q��b��6��yNk`�|-�5� ���#HRb"�A]�Q���gW��<ݗ�?�e�9�G�ZP]2ӝY,#Ob�N��%���$��l��o�+"����'l�>���G�k�Ac1�|h���q�d1b�9������BG�� �l!"n�y�K����>�;�D��;��@��s�M˄n����]�b���륰����m�;	���1���E�p�͔�M!B.ٖ�Ϟ���ʟd&����@&���>H����a^��J�,Q������D2
(�sQ�?х��	�\C��A��{�F��SL�4jq#�p�~�x:�����yO�xQ1��̀�a,�]
!;��F9g����(���̷��R�l����Mc��(��p�zک^pOi��F�Rԁ��%�R���mѓ�4p4c0�bC�z �d(��P�[�^�XYFbt������q\ ���F�}OpG�D���-��S�>���B��="-�(�LI�D���ȋ�u:XF�σ�f��̭��q�8b���z��b��e�
2j��h��H�u�J(�o�����5�H���e:_�R�#�9~���Y)��t9�8��s���7��z;a��%[��=��z�2�=���(Pr�Z#��4����	8�a���I��|�F��n�2�����=w���
� �MgA��6��7�ͱ� � ̨�!!3j\�����Fj� 1��Hg��S�8=E��< ?GY��K�h�dxHdf� c#96c��Ae��H.dI��<f$h��XX���L��X��(�m��ۑ~����~4���)��y�f�:~G6Z�T�����ӡ^�;�!(>ς3�h���Y�zxR�ނ��\�[��Ǵ\-��|·��!�J���Qn�6c
��aʾOwvk�Ӗ;�v!�U������9�#"Z��4�$,�=�6���l�L,��-h0�)6�-�"Ǿ�������}��cY�Bڪ��@f�*_}��~ -�K%|���3Ҋ�LxіS�k <����<䕣��LA�� �l.y���%���~�2��h!�� 2�ȭP�,XR3=h�H�r��*�Չ�m� ��ف���6}&���(�-se���.~r���ǉU54zm����-Z�OzP���Reɶ�]C�IowgGF�h&ߓ/��lo�_D��%2|�昦i���CtKr�7Y���]�Q6r���h��w�`���Ǘ�:7�6��uHڛ�+��ǂ!>��>�� �B�(�����§�A��3]`�{X�D-�X6"T���R�L~���PXS���� 7@����X��O� H@��"~$�E����?Q�B"�P�6�u���yi�e�AM��G��[uq0Ѱ�'�O�r��Aɬ8��܌�tǳ1|�z���$fe"1U'��{I��"��(����fĠ� S-0�,�&�u@�P L�ч5 ��i0��B+\��@2g�-R�%��,y�KB�t_C?3���dHq�ޥI��D&`�� xHh��ќn��wkm��`$��Ć	!�1!�`�1!�`�1"��ĈB#!h�H�!�1"0F$BFĈH��	#!#bD$`� ����	1�8H�$`�4KU�i$�     m��     @  ̎h=��!`მƋ%ԣ�              =4�� ���� *�D��                             >����Pf�����&LT����jJE�����c>�ZP
F6���`  %q���hȀ �Js�^��H�  	 ���%� �m5c�4�45�(����QLz���   g�9h{�m�              vV1�@0$���`�*��"L�WTp   G�O��$�Ť  ~Nf       傓�Xq  !�c�(�(� �C~P       &Q@�s�qb��` 
�[n��                                                                                                                                                      V�y��������"p@[� ��   �3   AB��Pz�/�T�|fw�����[�� b�)�   J� ^�� .���P\@ i6�@S�RYoF� (� �� �pR����y �a` 0ޚ�^s��0� ��    � NB��`���� a` "mREk1x   ��            �8 /�`       i�             l�� b�                    %�  ��� �                                      M���y��IC��
 2�+R���ѣං  `%~V-��& & �=CB����R�Ξ-       v#���9�^1�bфE�w��Y۲�6�Q�#�4��j�:p�gk���F�   p�!�$       E]�$ �.V��0B��   ��U��BT44��٢GJ['F��'�W@+\�F5ֺӅh ��A��M�@H 0 �P � ��K"!0� L �   `            ����.�0 �OJ	� ���a �b�                  !o@ ����   �                                 �

����3�3�O���J��,^� ��}����}Եl�x�z4%��s�z��#t@��5;w�Ա�ѐg�E�B��UBN�!���qK:c!�(�ќRD0h íA6����hk"������� �"Pɔ	0��(�J/�(2:GQZ��(8 M��  �  f��!D  6                0   a�lm�  60     44��&	�\�gH�-r�0��   p*�O � @  L�� ��0 ��0  � � q�-   C!�[�� ep��u C                  �uJ; #`   �8                              �nF�X�v����Vó��),D����5���f*V�_����gt
|���   #�Ĉ  ��XÑ0@�5�o@   :���,�J��!!�  �����  6�����L�l�mj��MWGt,r|�b�M�-#Li                   X�x�` �  ����0 D �W �񂹜%����$�I 7�=��BQP:R� @       1�     0  �	`   �`6Gb�0        �  �`4 "   �  
��B�yT�[�� 2���       s� �       � �'��{�F   (߀     @     *�� 5���<� 4    0�1@6�
����&��Vͥj�[|��8�� r�G -5*�� ` z�=2�K��G�C9�c�* `�	 ��%M7�8�  �#@���t�8�U� �`        �i` P�T�                                      �:�B�  T��0  �   ��  �1Q�a|���%�'("   �   ��n,@d(��0 �0  "X�P�� ��      �� p��2<�� y�!���a��!- �oˬEI�G, 4@v��� � ��;�cY`��W c -`�y�߀WP�XCB�)@�
�;0& �!�5����P{�W(#����2��O�֨�P1+fݣ&`��xT����C��"    w           �                                     ��� x�   � �     � g`�6!` {,S&��v�O^^�    �
 "       i{� �   ����   @ Mq��)- �    "PR�\*NZ��  r  *�T�bS+@      "� ;JD3# >  ��X ��J�c�@�����f�q�	E����d�@s�B̉�AL�J� 0 �;|'Ú�e89�                 �ƌS��B       xA��G       0       ��,@      �8C�r�M��PC@�4�N�z^=��L���d����
� �UQ��GpQ�E\�( Y#���b @�J <���  ���)      �       ` t��       B�@� �P   �� �   @ �8  J�	�H�  0    `a0�   4� $/B9�                !�u�0�  K  �\��8@�     `   `  6 N�  @    �z{�~�f�!��\��4X<` �� G(!�    `D??�               g��|!��D��" � f'1�\�D    �- &��Q$@ ����  �� ��� H �    �@v� �X�c���v0�i���       �+1M72smJ0p�1� �"   0 !����� �
!��/U8 X;�w���Ί  � ���F@>��� L �G��l0���/�cN��6o_��t|(t�9, �xЕ �@ @�`w@   |\i���<|D���:��-Bc�$��c�#�:�`   � ��         �     E��� Q'��arL 2  6�, f�b��d�$��L� �@��p�����b  h�N ` � �`���� ��       
��d
K�����   C      G
��Z�	���}��$1�    �� hf�\r��O.T���q ��dnC�D!�f�U�ԅ*@�G�   ,�`�#2 y�-����^x I-�pk���1k���s��D8yQ�d�a5t   �1��'�#ʅŀ�@�F �@�(�4 zLp��=����<*5N��t`����(x���O��(2�D <�[�� 9m( �T �&v0-�N`�m�b�$ �T � Fz��]I	!$2]f�� C�c��	 �uI��z(�x�-U:�1T?��cLD�� `�@\( � �Xu�q��
�H)�u+J�4q ��U ��!<h���       	�     5�H�J����:3Θ�D �  ۇ!D�0G�T\�z2��l�6T� Z��:ᒊh��$$�H&:\ ��0fI���(@�EK��۠1�Q��Q�W���b�4i���\L54�8'�����l��m��Q��  (�}EB��#�s���t 8    8V   P  �  �   �  #�  m�   �   �  B� ��  `                   � |  0 ��                   .�aP�&A�  vت�i)8
�Qi4a�E�[ ��}k�VZ�}fuJ@<^J�ll3�X�!��A71� )���4�,Z��u �J[�8�.� +�HoN<�x(��5��!V��
{H�+��Ak�{'S��ڇ��7�#�� gP�k�T��W$  ї  ���M�A�v����[}Q� f?��-�[
� �L��/�[K�L�kpJ�i�B2�+lY�8f�M�  ܉��H�   ��     G@  a�  Ơ  �� `Q�  �   8 ��    ���lJ�  $  p-`BJ�h F Ӌ\��� �  V�      a�  8��    �  �	�%���5�; ��[�Z�b  u��  ����D|s%��8��s=�            &�W�e�  �7��J� �                .��                            /j�����p�b�w�g��d�ɰȘ>-��Lo*��0  KY2 (0 X 
��+A� �  �p�o��Ӧ�X-�v `g� � �  ��  S�D@�  �  ��h�TW���:�S @�dP��<i���  �          6D� 7�D�       �{�Nr�q�ԟ��XM,�͕���l7����  �X                           ` �    `                      
</file>

<file path=ppt/media/hdphoto10.xml>II�   	 �    z   �        �        ��    N  ��    7  ��    I�[C��    I�[C��    �   ��    ��      $��oN�K��=wv��WMPHOTO ��qM6 p �cl HH�E@   +��  �&�536�>�Yo]�^�a��kl3s��և��i� B�   �    � j�H(��a��ń��P��"?�Mt��vL�LV� �x�ϝ,��_B���S�!",@B'���,�e�Y  �Y�#t$&��HXLDF*N�B``�44pl���ƀ5� �A ��5{+:֘l�������� }$��`��! PH�a�0��!�7hI������MA� �	�[B bB���xm��o^ ����S@4@��F��8'5�KE0[yS  .F2s	a �a`�C�"                                          <8XH�í&;��       � ���@=�CVv    	����d��@f�SHEI�   ��	@  
 ]� �4  � ����I�$�������!�!�"Z��i�x(MUڄ�� �Ј�@h@ B`D0����@�Ѧ����s���+ʁe�  	    $ǁ���h�"�-\�$T��H"��pr��!�$�ł$ł	:r��,ϳi���8"�"���@���F���h"���!�����$���~��\ 8�;��IB���
�0J�"� XDXH!PG8HX"�H��|?��W��Fq�E�L��,D��(�Qd��a�F<2
��/2E�H�y�S9�����	��1�A�D�h�O�'�    l��f�!�                	��#>8<HX._-��?.8 Me�p�Z��   f`�"#�PKX��A) �A�����N`"�(�LH\|=�&!8����C��Ɔ��Ǎ���'q�u�5eZ�X�����AగS��M4m���#a�2]�k�_�� ;�a$'&��-4��spF+���ѿ      �o   *�  �                           ��[� ̫+`ۊrP���).�������(     	���c � �	2,Es �Dp �DxMN�!0E8B���q ��>�����1\�E9�B�tB�DD�"�!G0@��1���(
e�����{	�E�������u$+<!9{��Q?Q9�m�:B�N3�k����s,<؉���0y���ϑ�:� �Jխ6��|�JAytYM�@ub�H6�      �"S�z�M�I��g���   X       >           �b6�!x@�!�!���i�{�ǶsR.�?{��eq������E�H�"�#�aa����' �kek��+�������-Y���a�" ؐ�����Z<�tj�}'�?�ĶkJ��; �ں���=FŞ�h����*�	�b
�lR�)9���X4@�       ��8F 0     ��"�",&A��٥��`����| I�8C��p��p�D^�	-���'xb%@   ��� ��C�"              �$�
M�ЈF| �0�0�&�O�3��@�,@Ah?�N0<���	VC΋@�Va	��$��8 �Bp�@���rA ���N�YۗJpp����Ǿ1���D��x�ƊC���P�H�$��C���p}�,xֶ�Y��^{"����b,�T[{uE����   ��p �~%�o����Y�~'�?@0�e�,x��j��J��w<O��tEV�gޖ-�'�6�>�%c>��f�h8���S�'jx            �      !y� f��
�	/�� $&������3[&O���~�$OF�,={,UΏMCi,��l-�ek�����ORf�w��*5�
��������wV��&t�HXc��$��6*'X����y�         p����Pi�;��6Ro����,��h@HK���A�k�AF/r�m&	��Mj�P�"�z�nVmA���l#��� 5h�հ��   RN�jS^���A�     ���$&�����]�<)�th ���PF�(G4\.ȑ>�z�z��]�a;4�V��s;�d�x�	Z��:hp�F��.����l���G�s�t�}&�2��G:	/V��4�6�q��L61Rd�ѥSx          H  �� ?��4=�Y&  v�����Qb�������,b #A�".�����Mt��!1O��h��L	�KU�}���zHK�`� �  G%��p��:��xA�(��z��"�٧�.��ňXD���!��=F$�v���4P����|H�gG�W � ~G ��.h�G��F�^n��`�kQ��x�U��lV�O�"�hD��+�#�P��HN꒨� �/zQ>̀�~��W�K���)�!�|!��E;%�<	�k`8E"����3=� NP��0fX�xP�"�@�M}p���Mb�9��u�嫨��u��'�D"�<�
ybJ��՚6�kgj
 ���-���ڴz���,B�{�A����m)����d��I�w֕��c�<��^���(�*i���֍F���TT�\t`�qa�\��ܢywe-,jG��D�qiﾒ�P��0`�c� b�(0Y 0lx�2�8Xm�5'h��"���藔��Ǟt��JZ4D����G����D8V|����~��W!&���'����Lr�<�9��k�H<���z�t���"���0��y��/�I�N~X���1~J}����H<l�B�Y�#�����o��pKp��Cd?�����=���wQ�t! HG��V�r���k�����t[�%�%�F�a'&\��<Ѐ�4�1S���l8�E�JԜ�u���ֵ)��2��5�t�i�LL�$z�)�����\�CL�sh��L5-��S��&���G]}TN0+�	C�n4�uђ鑨3A_@�&G�7�0��%�'��s!�F�MC)H�&1�,�X�����7�M�5#a<xao���2[{�]D�E����B�Y���&�κ�ZT��+DՇ<ԓ���b8�!�TKr��?����;�6�U�@Oy�a�ȷKͨ���[�����aK�^"��K�/�-�l�LB,A����s�!c7q����cbd�N�5a�P�SHKSHM CG�&��$���R�+H!����r��]6��t���Ђ�]O�h#����{�?~wGz~�4�mH!��U�;�!��A��l4ħ��g�������Q�/�څ��,���f�h�h�h��4D��8��FSX	�'yM����C�l		����	i�X���l[�[���F�@Zĕ�F
���@��h��IӖ�.�@C��1v����� �]����`v�@C��6&l�D5,�oDh;��� ��&ּ�%<�휸Wr�/�6;�>&$.\��U��5�ʨ�'>�@���C�8�0R$ �(c� ��"�+"l@���!��`����J&���`a������h X@�ka��/�p��=�iA��@Y0"uH�H�B �`<�+�0i��,�x��x���������b $! (0#"��)���ڎ�%	AE������FD�k0C�� �0�i������<�5.N�D��:�6�D���f0�	ccN�XM���9x��(qB6N���Q(F��E���.E	<ׇ5x� �5m��7���l&4�	��uA��yQ��k	�EH��Z�9@�`3 f��75�X��mw��0�M���F�8��eu���F9�馺�8TD��]�2��G�XsW�5b	����&��b� 6�AOE�\�b� 6��$X��(plAOE]�P��1�Pf� �� u��nP��`3�P�8���8q�	��"9OZ&x����Ȁb@z�.W1��C���&[���/.�!�"�%G���E���=״��,{EJ��0��`1C�P� � �J���c2� ���pBH"H!! �0�hqo`� ��%��Ϫ��M�'�B���7�j_nC��Tl��<p���xA�Gر�<�� �A�.E�V����0D���DƬL���H!@�	�L�T��0��3m��3``A`��,��(��ǚ֘iu� ��f��>NW�������d��ꪘ:�D��Sb^֪kg��(m;4(���zq��'i8�0��R�Ğ�}a�1E��(X�Z7D�����ɢ�*?h���V0�����zd�+ {��⊚i ��sBu�ӳA
1��@��R�0D0�a˛6��B�	p�z�c� 0FPA��`��h�O�Ea��-;�6$.&%����-�ҽ!���
�Lh�Y�$T��d�����{���quZ�
���N+$��g9.T$��B��0����k
����D�7��{yX��m"~��{�~�a�F�َ�~������&Nve�D�|�j��r�`F���F���L[�s��0��X�&h�ʢvܔ��f����-�E^�i�qz�0��`0X�a ��D�١v����]�X�eGz��__ �+˂IoAȈ��S]M����L�{	/�\��H�l�J� �
rV0�}�GE��5�.Th�SQ�,����g�t��X�TUj ^�{���Z�񳧷i���x�!����!rb~z��Ȅ9^�#���2�Bfת(����T�1�gyy�	��Th�_�(�����G�.a��o�DcѴ)�r����dx/0ӻ*��H�d"�!Y�´����K0�1%��XÜ�F��$� �,,*���Hͣ(�A0�G�a���ҿ�@b໰�B8 5F@y�)a� A�KO| � �Vh\s�9�by�a� c�(#8��b��1�F��0@\�G�� D! 2B=rG�F�Ȩ��Re4-���<�g,�P�ԤR�-I@Ĝ�dMu���Z-��k��b��44"���!�#�2��ȍQ"E�R��eF�U�j(8D�������\o�9*Gh8Dp�B��x����#�З���Bm^*J6fU)��B&���E宓f>�k���~T�1\�I������"��q̶�<�ʖ��%Z]	tQ�b�	,�e��&��A�a�h�v��<&{c�=�/ ����l"X����G��F�m]���?��D&$_@aa�����Tr�8��T�_ֹH'"�h *�bd�������N�\%2d3��\�L��zh���%��%��ӯA@�a����EP�#�d�N�m; �(��/�aW�N� B!�PF�c)a$C@��`0�-$`)��%�Z����O��@�u�W��2����(�W,� O2 2̈�d�&�b.fR�Mb[f��@��dR�S9���(
Q���8����|�X�j[����mBi4%�@��l�V^�!L0! Cv�~[����ԓ��l��9�EG�y�ѧ�� �Fq.E�Z�'�!C���0tjM*�#t@��a�'��0<��d5�r*>|�heA�Z��%b62U�=���Pu�*_�`c7���x���4&>"��	�E�J؍��2U�=����Pu�:  q|�c`,�s����!�A�AhN��+f1��W<P�O�Aք�|�0�m%\�C���hL|EZ������0��s����0A�AhN��!/�[gJ0!1�D 0@�.O��I@���l���k� X�lNN��`8��EW09*��?�A�idM�Y���: F@H"GF�>�t)�Z�� @������N��@4-mt%*���5@���P3���%������	@Ad����~fZ�h� �*�q�4����WEZ���}����m1t@�����:A3z���G@�2��F^��=���S�H>��~m��q,!dCƔ >I�b���A����3���1*&^��R��@�	'�QX`/)$$t�}d䷅��xޭ�߉P���'fJ��0jS�[����u�����^�9�~;9�d�b<d�VZ��L8��S��j�X|B�56bl���$h���)�7Sp�z!�sI��pAD�A���lk ��D�`}4�zz�%uP�z+bn�z���I�|�4�)aB3�ւٔ�O�T�ޮ&�X���U'']��H��y��ca�)irg7$袕N���D{�^��ڈ��M���2e�s��������h���v �������ؙ̜�f-��~�-n�0�h��0� ��l�;'�����xc���`U��hEGړ��n�y��:T�D�D9�5� 5�O.X�m��̓����6�P�J���B��Ԙ�s&ͻX�L��w�Q2u����ʩ�����MY1���w�Zm�"yctՖ�Bp`��(U��m�qgp�ګio-	ލ~��	"@j���(u�� ľ}���1|��(,}c�I�"��J����`8���#��|�1�j%�d�/�˃R}�\�ܕ���d��dbU�����4��4ٺb
f���Ձ�o��ٳ��P���7��&G�3��6 ����Ԇ�ع�_`MeU�<��R'�f��b\-�ڲx�2�I.K�LM��P
#K�ؙ�~�RE�d���Hq�p��/XEm�x�R�/��y*R36뭴� ��q>��ʝ��>lm�U�֛H]��l���r6Yc�R�[뙳l��Ȣ�7Ow�� ������i�N�	�I���N���ۍ��D��J$�K�򹥓~ԏ�������
���
� z�QoĆ���,e��F�J
��)c+&� 	�ѡ�$_!�g��A�q�I� �|�� M7b��ZA��a,�� �7IO3.�		-/Cp+=�o#vn�a#n0��&��}�ٰ��8�&�B�`�q�6�. $	Ð�kC��ܕ=�UC����rF.6/Y�	��Cr4��}�,L�q�G|P� �z��e���H�����QzaL~�&�#ɞ3\x!�	3Q��:�UC
@��qM��	�{[�I����(s�QD�j��"Zr��Rd�1���,_��[�W�#vdG}e[l,�Ax�!3Bڵ�sL�"�hF�v�9���ɲ��b[1>�U�J>ڃS�@@��4rj&�w�٩?Z�=1$�V�Ƭh�AɌ`��3A��APP���.�4����	�)���D�2�mo���{��ǟ�E:ӕ��`uH;�I	*6[�P��[���H_I��R���F�ٸ�b�RcF�4 bY��=(j�q���f�����o���:c�!�����r{�9Ge�]�m7"E����$�s4D��s�~ g����C�E�U�� �.Ʈ�7��s�r|��1E����s�U��́2���99j�ֽ�ms)�/s�����/G�e��A�j)�@�7CI�=�k}ԓ��H������t�k0�I����ʿ6	��NS�)�m��?�V�+ͪ�P��_b��%��5���+�[6���CٓC'�/_�`�m�d�@D2J��X�S���ܠ%@9s9j:.��V�s�m�(����R�+m4'��j�d�QU�e�?��߉��s!��5�$��X��K�Y%y�<\�e�6n�0P�Q�-pl�&ɰ�I�"��|���&Di�[�eȗop�ŒWR�l7xE�Z`�J�A�n�F[$$ P���x�	8"��l�r�Hb�Ř�2q�)R�% �I1"- ��X�eD3�g1Q��_�SPP�P@ÐʐΉ�Ō��  C�A|nl�e�&|��&`�6OoN�nY �!MZ`Z@��Mr�                                   �֩     �.� v   t|                            s� d�����&�M	��b���'kä;�j�?j�v���m���&�A	��fW  z� Η�B p��8 ��                                @ O��3u��c2  _�@ f��`f�Rz��  !�                                  	�   P � 4 HL$R
+�D�␧�'�ˣ �RF�^��ͼ��8Լ1�HZ�[IC�aaBU��J�V�"�8"���7BZNL���o�H� ���"��/S�Bȸ@�_�\�aBPF����	����  � `#��F�A��L )���*�T���'0l+��F��L�l 5�RX6"U@�R  
6	"��@                       �               #8           ��%}Z    a4(�5J�"���$ō*��#O,���a#�#ğ��?P�]<@R�             mR���y�O�����B-��, ����C�C>2�!����-L�t�@�`   nD�x5����"�m�=h������Ŧt �Mi�a>ȋBS�����ɼd����S��}              *��0�hZ^���S�����Bo�1�@     &��9��\4<�^>� 0@0�GĄ�\�>M�J�hI���X x)Jg���T�H�*̞"q��X�7T�#�ì`�簉 D�   8&~<"x �IY�١'�+��2��
�ؚܫ�u!=jL�|SP��!a��=P��H$%�:ݻ��pY���p}�A	2]�.+c4I�l!�r�Å��5N��6EX��G��=�dID    D���شgF
�#Lu�Hd!	:�vn�vO��&�16LeȖI�L�F�IƊL�7йf{J��>�")T�&�A�
̚ �=y H��nG�����Ƥ��\F�%"��!� 2
Z �dp�n��n2�OF��R�F C ��$0      �0�DY!��Ⲱ���|��J�N���Q!���7BJ���>ߍ�0�M=�x��y�d��0�H�>"Ob��p���1�@Q����29��X�jd/5v'��29���䏗mm�Y��              �        �    �4�@��1i�	%I$���8#���HU��0@�L%M�$��(��5��4�^���@0���� 0��G� �5�;����e˘�����{p,;͍��i��*,Ĵ�ak��P�(�ҔNE �x       x mI&	��$��)���T(a$ф3s�D&t;a���G�BР@�I�%�!�0�0�@�s�k6�&a���,�/1�����.̿N���\��cg��'n��^����������2    x  � y`���,_ƴ��d�*�g]���OŨ���D�q�:t(�Q6�)�_�G�vM�_��}@$'`xG �@�a�X�eH6@B8� $     ܠ@��2`HM5���}�iz�+��U��("�d�|ᯯ:Q3%&
VM���i/��ь�N���J��I#��     B�1�   �H�"��*q������C���D���>�l��  6����@  �R,"��@����)�a�D�C&rE��\"�"�	�xCEy@p�H��3�6��M�	���3��T! c��p�����y��HE�A6�d��#���  � 2�&���(��>�.9�e�d�  �q�CoC�,B$��0�����H�G���#����hn� g��VJ��6ʸ�?�B�;�B����Ѡ}j�1�U���݂ڛ2��2f�{ɲ�SU:����f�Ѣ,*�0(S�3��.=�!�@�B\�� ��K��-s�����������6./��_�2����c�lgǿ�{}�%PF� �x`�(Ѣ���,��D�@1��Yo�@ �@?�fJ&�cX@��`�.�Jy0��~<�9bͿ@�?�O �h��O�%�Kb@a��%��`�b���g�����7X@/��C�$��2
Z���7�5Ap@1hȈKӒZ��m��u�>�MF�E�O(f,'띩���80b41��8C^\Z2�q�����蹱�N8(��ʢ�A���G̡���q�#�[�$_�Q���<M$x��d�̍�tիT���0���<g��k5Es�F�p16�8�$��8/A���#�A#Gw��Nh�Q�P�ѹ>�����A��~;�"��z����"����r��N�21L��d�}a'a<��"D욨���H�$I ɴ�����eo�{����{a��-���j?����7�����{`�ϵ��fS�������n�[�[5`��ӑ�&䪍��f�S�"�T��+7Ai����["�&��gф��χ��Z�_��~��6�:�V72ڵ��-��ޔ�M�9  �4Ǿ�����Y�5L;X�w <�	z	f� 5��Ѿҋ���dѫ�����]�:@����ť�񦿲�K�n�ذC�'���x��<���1C*�6�§?M�&ȶ'��B��`ꦈ���.�n�L�E�)1kW2�x�J�;�Y2���ja��DO�#�l�@=e��_�R�m&�`R�l 8ATr�Ԕ�7���~m�����$�$ͩ� D9�@"�spki:�vR�����_)��J��N,��y �W���u�p�TiU�\�,ZLn����<��{��h�W:͑���MRР��&@����7=��Sh�¥�]˒�U+�W�mW���ǟ�":��~+�F�.����~�DA��`bu��'������i���ċ�o��˟��Ο�uJ� �a�%�2W���D��ZS�[�I��VBP3���'F�;u ���-��b��fW�)��-\!���̂k���ףbJV�S>z8,��<������U��@���bZ��Bٳ��8� ������ �����H2Е0:�a��	��rd��p���ĵ�e@",#20��C�@f���&x�%�߈4lr۟D�y($��(Bd$<Z�\Bw�@���$Ǐ�Ʌ'�xl�A�g��Rr,E�7`(�Ɯl�@bąq�Nʹ�**2,[�x��Ƽ8� � \ k� ������0=
E�K{�3�������s�ab`��ɛЃ����D$�S�����
B7[64z쐙W�-~�k�����P3�W��^+��8�&k��x� !p1/�=���L+�Q�5���OSd4HIrn>�|��"��\\h��BN.+[-����LJW�@f�J�*Bd��ړ`�
���"���v�@��i�C��9Zj�ת�����[s��f�W���p �	���x��R�@�'����5 �A��x�3i� �����������F��P��E���g�	}�I]4/�� @�8�����9	�� @3���X�<A�(�+�B Qm'MM?����w��VϚ=X��8�Z��|h���6��G�	�Q���y]i7T!M�z���aU�.��#�`3��b�W��^  ��� k<	b�U�n���x��ם��i� ��1&o���;.������ܑ�t�C���@�,l�r��g�� �C�D�7s~N��u�\ּ�%�Ī��0� 
!V�U�Ff�`A =b��Hj{Q�ؤHd�h�Mxp_ǆ��_(�b�D�

�`	?0��:ԭ@�r)��u�l~{pU�!@��f��#�h!�( P�"ukp�*��Əl���oAb�����0�=|��Y(#b1�1	�L!����6�V�2���B��	'��D�E�����L����V{��Y��i��pԊ����#�0���
�_�0�(h��h��� ��|X�V8��4�����$,�r���+ukJG@��&8��h�Ev�e� �bw^c|<#��G���p��u$y�p�f���x��� �?aɍ��w�X~�,��F�E�$Y��7������I�v����1Y�MjW�RTu5J�]����!��m��c�T,Uָ��#�hw{QACO�����+K[n�S �!�_-` ^��m'�H�X"�� P@ ��{4�^��p�,r.q+5�y ��e�r�V+ln��7�a�D�-S���U�d�����$��,��.	�x�jq������l%��A�&�A���,oy�+$(,[�ğS��<A ń�l���@�H��ＹN�1�1'�P>fKA
�&���o>x��Kp�������Rېm�2�.ɉ�
'�o�-�Iб)��x�w1�E�oV�[${�is@Ǩ��m+ErIi�7k`��L��p�;�O�@�#&\�eM���*�'\�\p�se��wԾ*XEP�Ƶ$@��q0���KerG�U�7PLd4&$�ir`� ]�<j�{Ӕ4��8 y��z��� ,�nv��*H��:�A$��D�Q)��1n��7F�J;bF&��x]���(��`C[�Z�$ݹ�,N�khV@�HpC��=�h�{��R�ږ$��E�V�IR�O�!%�E���&!�98?��3����a��(BG9Hx1/��C�"�i55b��$�Z��"��<CCsB(:5��y�"DmI����� � ��'@/�VH�H�<P�o�Aք� �E�J�� hJL�C���hL|EZ��+����=�����Pu�:  `��%��i	"c�<�0A�A?�)�"�qƊXC���ZI�z�Kň
�0`��$��#bB�r�% Tl�"� �X��[���l���������Db�.��@蒀�%��C1��D9 �(~{?�^�L�2�w[��r���k�7�W���d��{���X�L�5�������1��e�x��2��1�����g����L�nssI�Z$�an�}�$,Ʊ�Hj���m$}���z�F�4m�,o}jEM�h�(��H1$e�v�``�qq�#;�f�-�s��ӱ��PB�т�		�!��	��0�<V��A�0\�w8������\�ݖ?!b4X17r&ױ�O����ۨ�ѱ8�-qg��h�����lCFߺ��r��<��8T�C��r���(N�`Icf+t�ԉ��W�0���(�M\^l9�ɪ7v�'PȒ�q�h��<Y=�gbn-��&�|��)Yn㍚w�%D�\��w�_2{��z���:X����u�!���-��(Uk�i5��C��Y	���SXH��( ����0���Zz0^�PJAD5P ����C��􁞀h ��`�&R��!� j �����`} �@2$].	���(2`� ��`�0  �� �  �̦��/�X (0@�p��ҝ�.΀�WVi��a �6�̧d~J�F�x�&��t�j"!�D]� FR���e"�6/Cf��V� �����ەc+���gN`\-�   l�A��a�!�A\s'VP��M�a��A��F!�/u����Х��NI�X @d� D�2B�o!vk�k�� D�p�a�� �"�	����[m�#KʙF 8'H�+	��8@�"� 1�$C=n���ʊi�[������YQ��L#T#�Ic�pA���b9di�2��J�l` 0@O�B�����d���������Q�x�    !Ԣ`�  �                C4 @ � a             T� !ۚ��X�@�-�@�FL�-r@�H�F@  D  !�0          ��'ˍ�Ty/�-������ߖ�9�b�s�Iy�g@D�a3�@ ��|l�ry�?MƝ$���'��
!�q#(�3�5��衲�f���Aԉ<��       �  ���r4�p�%` 1�A "M�NQ�`?a����Ũ��Ct`�Q-���&��f�bH$T�D�l>���q�Xh����Ԩ�4��s��<4D>O�э@B�{+���Vy����#
(z
7���X    	� � 1�F!��?e�Xգ�itx�Z,g01	�1��ޒ��Z-btb{�4��F�F�������A�<2A�OFq�s2��*7�s� hX��h�f���o����c�D��LP�i��   v.)�h%!��0�e� )0ƙ\`   ���>a	!I.��a�{QPj��wW�C��$ v���f�P�=�fbn�Kb�=-�j�yF��IY�bX�`��ȭ�W-�Շ�v�GVO�e�H�z�Ţ�c��}4[��F�<        : `  ��   � w)(��HS	,C��SA0CH$|D~�z NL,"L��� ���J�dʒA�h!q�dˍe3܌\#|#L�Hl"�"� 8!�B �e�� �iO�A�H J&�?�#��������}칏*��t�t��^鬦|�,��M��ϢG����mʈ�r��߰          @      � ��˸�N{����C��F'1�|�x%C�#���*�8�A8#���/�	���I�ɉ�"�"�!p#�!�,!��@ �������5�{'���!���"("��A����B~�o���[��A��8GS�
�f-��1����[����Y�`��ҥ�Q����|��"-��
�ۃ˛�    �Ѽ +:7 )�Vv�&:�{�B�y�����1��[=���
�����{�����i�U�F�H�)ZM6�>��և͂��e�� �w�ٶu��G0� �               � � #    `�4 PQ ���%eő��e̟��A �ϋ�6�l�#.�NBF�������8�B��;n��PP�j4�;�yG��E,!���:���
�W��;%P�a��	/��8k�wJ��=���          (�*�[ij�T��yR*V���1���Wz�]�u�S��G8��}t(�Ej�rm�34 
J���]}���?�މ��W�ҽ��          �
@��P ;�FM��d͟%z�:$��z���6��J�����kX��Ca
�&�5a-�)#� �7n���Bg�<_Q��?@ǝ��� @g\��,���_�Z�     ���¼     �͉���rD�ګ}��6m6M�;�Trh�E���	� �=�] x�r�!�CG��d j-~\�J~����bx�!r����Ub\�Ǭ�N�>�����<�����i7�ִ;I� �2��o)���͠D ���H�"�� `�Cc���,޹�`p�¾��v������p�M��*��;-��y3�֨�����a�m )�L        �.@����<"� �<"� ;_ټ�������q��b���q��>Y�Lkf/�~C�-���-J y
�i窄rQ/U����lM���m�M�~va���ɾ^�dnVɛ�3U���� >���.֦������ܖ&��E��      �$   Ȑ   i+���To�pW��8�=��_R�+��'\�6[Mz�)o�P���̰FW��-�S�@	{n�              �        �`  <�
ePF�C0�p ����6�5��*e�&���3ai�4��/"�<��v�@�+�`a��6�i�)�@CGކ=������;0��}W4�[��VfK���9�����N���
�� u�u�<         �E�  6!-x       #��C��rup��Ib�8���Sл�"'�)"��7�l)���Ф�X�����m�D��$��4��DN �	4S!��A��S�M�TId��aDC�U�a ��?|&J��A��pU��S�&$�xob���RƜBT�C ઑ�Ē�Q��A�J��H2���⏄�h(c�aTv��� ����n|�����%=X�Хe�`�4�h8)R7#�_��,p�ȃ(��g�(�M�>b�أ�74P�>0B��I� 2�� ��%RPhd�A�mw�~Sq��82
������Q�be�`��2�⏄ܣ��FD����� �a#�Q"D��h���f���3�2����Phe�nWkZ'��,�F�ī�nj�Qaթp: �jB�%�*
AH�Q�o8��a1CJj��f�"����;�Aa#��J�����b%jX�ܚ��YT���q�Q],g)8E�-�d1�k$��=-7=r�����
;�T,�C]l����P|�B�T ���0~!�,C�p�g��,��,�QUD�#�����NHk���<;e�&��x�(MI�X����UQu�&��l���h��&���u���������-��Z^�=��"F�Z)o�y%Z��#t�E�i�$=y����!��%�ie�7��!T�2QE�X�W�;�6��d���m�,��؈:Ѳ�&[��uڙ'E��m����j%[9�w���+.�
,Q��K&�����Y�i�V�O���ٲD�o"�w"yz@���dX)�p�}R�j�86�@�jl
���M@ޛ��(�g P����{�^�{׉B<�*�Z ����P4J��qx-D��DAA8H��<HI8t蒃�>D�'��X-,�.���)�Ӻ�B!_��
�G0��d�!b�0���DAC���!P�H�	i�FI�CD�JU8%�_u���c���`�Cll���n�Y�lH��K*��v�<��]Z�B�/����Q��LN��u��Ջ���"{���a:%$i"��R�#��$e�]�Ѧ��o��L,{�}�G,�Sح��lSu���q6�f���eq�T+uM?�Ʀ$8��y �/��3�,��8�*,е9�,��]MLM�Z���g!���}"\�7V��SV�<L�.n���bhw5:��5Y�;ew۩�H{[k:���!E��XӾ$j%=��yEX6�Р�*ބ�Z4(����I=�['�ZR�QOc=��o�I"#>+���ApY)�/�G= 5��Se�E��$dvՎ���ly�lh���S�H�r5]�N��R2
�2&&%{�f�w��Lw�kJS��4�t�۫���W=ā���YM�8�#�J|sE~��jS"Evί�C���-��(Ҏ8T��i�7I7ɔ�u��5"B�-�#�"�����Rc$�T'����K�%B���R��(��4T&�hbCT}�o62�u��:��_.�Z�����.�uh�����Ni�+�a0b���Y��$1̷.�%/�y���6�n3uA]�(f�}+y�#�'�e&[)0Ĕ�B|Jġ�L3���a�TY�Y�f�3	u�J0�JU�"gH��ֽMA�z��,@��Z�VV�脘8vFE�f�K�􈧁��V�?/�z�¾ ��[��KJ_����N����.�s^��M�Tp��G�`L_�	���r>�ZK=a>�O�i��j���@����ݔ �r�BfL:Ba	���PWط�j�bx���L��O4<����,]��2���=��a�K>�Tf��Nґ�͌��R'��ܘl�P蹷�U��J&3��7إ�H��HX��HX���`��BMX\Z!�k;��S��>�I�h�`�&��L�S���5M��aM[�Z�4����yn����0�%9|�	@�qG;�QQF�b�ٹ2��2')+�"�YrYɈ�����M�1~&�ziHS܁/"�h'���@��;��"C�D�A+�u&�C�D�]�$:.�����0�F��r2�2�*��p�d��Z@͂!�pܻ�r����re�N��I+��"210��i��9��rt�l��m���U�(����&;�jDƸ�RO��:��:���YE�R$l��ȗ7�<�Syٱ�XR�Ib`�jt�Kp9��M�+�n����˷o���Kq:�+V}�8l7��|��f����is����M�37��㠋F�<Ye�a�L�߄I'�6����p��T�%���Jw���C�%�b,c=�a�+�9�o�0�f�2�!(���dF{9d�i���� bL��4����L�o��y]}��GLD2��F�;tr��&[�@NX��(c P`����~������I�Ei�
�bAr(ͥ|�r!Zh�D�+2l�R!đЖB�A� zSz$�+-�I����!D��A�W�`��̤�G����{�B��̤�pر%P��u!J�fRd�lX��(^�:��e�)2\6,@�A�/bHR�ٔ�. D����)Yl�L��"Pe؇RP���F�0�"�*}�8;�	f3�2��gj�~��vA����P@�B!�-&"a{a֭Դ����I"���U�}l]o��'2J�;p��L^7I��_��-"�`��X!<����)`���%_$]b����&2����S¢( F@s~���,��N� ~������'e��1��w.�h��}<��\h��A!��\�H��2���gFT����p2�_�����O4��{�^�����[�Uo6ZtƋm�誌�D3"�/��x4�а�	��n��#݌-\�8D9)j��}Ok�r,�B`�$���T�U9g:סcC��7����< hhkM�����y��!όq1xK\���))?d{�m
b��b������Ċ4e�i���l55J�ٔ�,ZE��)�����Ts�N��i,�� ��K/Q�OWj2M���/�mH2ǙB�����z$��A#��˱&�����@?�$\�xUl���W�X@bktGҜ���mX6�P�6�u�8@��,U�%�ӂ�chRÛDE���}&@�'4�~I��YHaA���Z[������N$�XRe1�?Qk6#��YscX	��2�d�^��V^�����b�5�zf)$��k/5U�.�Q��V���
Dp�Q��^�w�.�q�l����譟�W��d�	&.�E�'_fy�S��k~�Q��HƸ���CEqri�m	�T��g&ͽ	��SW�ʴG6o����F���
�i$��B]����E5�+ڥԳ���HW����J��Rŋ/c)�B�G	�����P�Y$s�W�c`��등���B^�`|��:e2�+ZB����h�S,J�����Ez>[d�H�ؐ�骙9� �N�qFJl��T�kC}��AV��WԒ߭�PVnU�#M�L�J�C���R±��p�)�eFq���68��Ϊ}n�D���ۡ�A.&`�.8c��V
�� �(p��H ����.�z-� S��g���ݵ3���v��_��$e';P��ډ;���ĵ�T��nz&������DH�U#&°�9�@c^d1+���s�#t�@�t*yX����~������<��?��l���S� �n�A�
�$#}sL�f�̈�z(KKV,�lv�S,]d�b�VDa��#}i�M�~�a2�R���m��1B���d�&�}ˀ��Mυ��9�S�v���>��4L䇞o�F̡���&۽S��|�S�:�����*rj�`�.܉U~�臭)x8Y���jCCcz�����$���ɻ�{��F�8����2&P�2	e
cM̲�z~ �\���=%��Bg���L�&<3%�Î��
*ҭ�P ��3�W-�d+N�ak�Qح(���:T
��H�Y��/g�z�"��dS�J|� s��@�!�f&���H�Aٜ�3�T��Um��ْcH���E�/�~��&�Vg��fd��1��</�tO��>Lrų�!��_L���96.XbVN'&>a�A��e�ƘM�i�D6h�uQu O�����򼹦$���ǔ]a�?jvJ��b�G��b�2��/~$�}�2�D��@v�bo���
 A �Fyb�FL����Uܳ��m���T:��1u�x���OϮ�-�pp�J
�l�� ��pd�t�s�����o!^��=���K��!/���'��Ly�;m�%�<�?u��ls�2N�"�Y�nR�[H9�[��d�LB����[ʇҡ����"��;���P�\�S�;3����:<uk�n�u���d4�s�BW�Cev���e��)���7щ��hsƨR�6��Ŵ"3s!��{�:�N�����qbĬ��K2�~�6$$0ɚ���u��ԡAEfՁı�k\���&&�bh!&(e] 
,^"9@�5 (ZV= �tR�`QE�5V	�VN?�RC�eW�W��=ȵ�V���C�̤�|d��;M����˄�����o�,�&���ǔ�l�a^c�`��C){������i�������XD�t�@u+���2ru�����@L���0��E������JMѲ�U��"�e�3e�}�k'ρ��&��O�p`!M�ĥ%k��<!��r2��fCE�������US%2c�M\�45�D1b2ڿF@V'"��H�ʻ��c1�)g�t�2�q�$���6r�#,��x��<��mvp��>	���'@�e�~p��>�"
���aT����Qmܯ��C�@(R�ox��(ZĆP|�>WWN�񗽳�	z�hO{�s��v[hz�(�6x���i����P.
tWb�S�	'<_z#3�%=cm&�XX[{9�b+��/t�Et���c��RT�HN��j&):4T�ǂ�$��R�\���?�M�Ļ˭ޓ݂z�.V�v�e�*��1ŭk	N����O�BO�F	�މ���1P�A�:���B�W�&��qb�.x�rH�xH�,��P �i#=#B�OD �?d��lC�����CF%��Ŏ�v7�HmlD2DD�����*D�N�`W]d!~�|0hu�f�pQ.�a0�		3bx���Ǿɟ��0X!��j����%��T��٫�e�B���1T%J�˦������#�bYF�`5��y�Sd�mu��t��u��7��2L��@�n��m.N����#"�9�Ĝ�lF�ZL�2�ը�B#ce�����[����;}�mB3�ˣ��Dh�n^��3�����?*B����@��^M���
"�C�ŊKGO���ǵ�D���ZB.�o�H�}��#����{�g�}����6r5-��'/�B��v$���ހ�_��E�
&�[�0��re�/�6[jȢ�Й}��K����.Nq�6��a[ T��� 7�;��m<���y�l!�ƥ�YW��A��1�-���1�a�C(��ս�����[,=�A*d�u�JQo�6�i�����A�~0��[�۫1b�ԩ���=UY�a�O%�zv�&-��������7hȤ+{��ON֞�$i���V��"/O�#o�s|L�@���������b>H|�*� %�TM0:oO
m�9�7�ϭ���a�ޅ��=(f���+o�,��{!9hW�"��'9g�΅�U6? \�7y����#��c�b����R�ᨶ��:rpvѪ_+�'Yw6T��ĝ��4|�|���h�.�C���em���'��[#�+!{"�d6��}�W!���2�,$���B�2�(���K�z�P���U>� �y�0�YSt���jf�A�,Y+�ڄ9�;z�NM���b����_A��8Su�r����͂	1 �L� ���C/y���m�ba-��峺�����::A�-q�ٕ�1��<7�u�5-�)�M��'��W�-"�b�`��C$G�WL�ԫ���}�b��'~�i���NV��X�$%�	yH���ٺ�6,�AJ-&&Z����	ݣ��&I[��F�wԛ[Sx����1tr͡���L�N��2������M�L,b$��ŋm��i[o�덣�B��n�Þ3R ���g����Xi_��@a�1����vN��*l0��X���hK5�6 T{���+hl����9�P�3�)-mL�q��;#�[D&�[���a�mL�O������l�6���`a%a�O���vX���\$0@�2a��:�/�����f�n��Π������]H�V!/�҉��7�8*�12��$L ���V��_��:�q����C��RG���9�/�8����` �K2�����$&}��Z*�,����Α�*�[�T��(r��N=�(�;)A�C*+l��Hٸ%�"+`�.�O�\����C���	�ņ�ޜ�I�?}�w.�-K)�V�����EYs���Q ��`�(�z|c�E��݄*�^u�lu���+�G�3a��O�m�*������V#��-˔� ����>�Q����.�������c��F�������"���P��I��łE �^]@ I�k�!�f��� ���m�H�ȶ�s�
cTАU�fe"evKakv{!�l0)rȧ�䈕��Z��U�H�j�A�?^����u�M����y1Ej�����L9���ZX$I��j.:�,Ghb�"���D⬘w���U�)9�5�'����O�T1�: ���P��,BU�����
	Q	S�<  ƨ`p�ې����� v� �N����( �q                                -\���c#ET�_BZ" @de?�2  xR �Զ�[D�E0T�gey[�l`   ���   J�                     �    d�                   @�          � � �        �� " @               �             �   7?�_!��U%Ȩ#Q��x���gЈ�U��M�,z�;aՂ?�wZ6��0R�� �y{����>w�4m�f� 73��P  9 � ���`7�xC�`��  c                                `39?��r��sn  �1� X�o�    �	�                                       & @�   %A� e�<s�f���}]� �A�                                   V�+  .� �I`4dHf�V 0
V�    |�a�  , � H������� $��                             ����Q��65_�&y���� ����X(:�Q 7�񡺜�;�p�4�  �� 4=��p<�  �                                p@O���1�_";2�AW��$B��V	5��8J$2m ����L��F���Xb4�@   0vT$   �t)����	;q?}��K��t    ��:�                                                               ���,�$�nS#�'���4�l�     ��   8��j�6���8B�8N�/L�    w�M�                                 �p*�[ �W�������S�� �v������/�h�����|�7�  
T  T HǠF  ��                                                                �I�L�;   @�T�&�,XFG �`5��.�X(� b[$np-D � "*>v4AEs�X@�AX@�4AbAtW5�1.:%L���@�Va���3ǡ�
��(q�0���B-����gMu�:�0��|����}Ժ�D� ʩ�aZ���}AAlN�Ң�a� �
 C�,=P�T�)�a�=�VT(�  2�������
�j<    1�b ��(�I��`     -�   �                          �
�0�i�AA��G�J�� c`��ta h�5A����4�?�0�b	v4�Q�H#��?���F @4�!T �@�p8��:&A4Q�&u*�c*��v�D�b&UC2"��   �Ex5�݀�����v��0H�/�D݇��*Tx��[��ݱٲJTM�$A ���hX��0��t[����a ����5g �   �Ęl&  �nc"���ȿ�@�: r
�b_a5��!8@�/���yD��V?���l�?�W�	�H0��1fJ$� 熚��Y2}�@0�qp�p�`1���, Q��8 A���);��~{�����-ч���G��E� �E!`������,\!��~$<�ì��'��ۮ������0��$m��Ȍݓz�5���c��_,[]�[6��Jw�$%���m[x�@0     �:   �m$�xXk��*�&�b��� Z��j�  �5�1�d��翘ĕ�t�3�-������R�ǣL�`ّ�"�M)�����5kR��  @  < Q�@u���ʊ��Iѣ�tp�ȹ�^aF!�9	ݙ��Ll--;�ɈL�a�g���L�!��$H7`� H��>>4\{b؉��7MkC���.�r�.��������*�'�EN�H�)��$v���6��ULl��A1·G�������     �)�f�Ң_�mH#���p�T��L    +g�Q�,}>A0� !Ə	,Z8��D��m,�
 #G"��kD��� ��>(xe����A"�I$@�,��mq9
P?��k�H��������,�)�fCP�49
�<S�̆���*0��fCa��Ta&-�2���	1o�hd!�!�W���f�G�7S��Mj�GK�%���g����T#)�VS���lo\�)`݄����%H#<� ��CL	D0�hBU�"	IF�1��h�!t$��e��є ���F�Qm�3`�l�׀����M4#H:���W�˥�l�MJY���V�� G�� �4�9J&T��:Z8����6z���:���4��Z��H��
�z���׶u�TD�6cr��S";��y[����52D�3)l�N��'��Eb��7jE��؅�X���tЭG"n-�d�Wy����h���g�2��фI�/��3��:�N#aԏ�E"����?���o�i���V�-}f��g���N\�H��f>:y+{�m���$��T?��@���M$� ���P�9�ByIg^��hw�Ҕ��ݿ�Lw��{���Ys�&��'�.�W�'��J����w�2²ZHEu��d12�C�i���/[9�T���7n/V9�UX柯k�c>zZ+o����/��,��n��slo�f��kg�*KUtM���lJY� ��sc`�y��lI?��Y�w�n�6L�#� y�=�>�!�!��D�W?9��xP��j��	�&���}|�WZK�W�$ ��0h0h�!�@B�����$���'�
%H�4PA
� ��2*��{`�~BK)�* "&�p��A�ՀV[0�ȗ�1R$-*��6ɽ�+-�I������=&�!%e�	2\:,@��(ObHIYl�L��,��؇RV[0�%â�(2��!Ԅ���$�p���=�u!"2��"�""�B�8�[aa����(��,@�E"$,t���qWP�{�`�Ҋ��I�ϕS��P5J�D�hb��=��!� )���hJAg B� �����c���/c��@�F��A��2B#ʘ��BX@wC�^�|j+u�Zck�,c$�@�-�AS��*���#~���
lg/���3b��eP��q����5v(!ţv7�����|(RM���*��*��j�u+��aec���@|d�5�[%P�&�8��t�E�7(5�&��n�S"J0�����i��-��"��V�Ȫ��ƭ�,T|����q�9�Oy9�����)6l9=i7t%tn[W1�����\����@6�R�5>5�d�W�#��|	���r��t�j�N��'rl�X|��0$�������Y�P�E��S�JIC��w?�-D�l���kj'�OOKi��|�eR#�cd�_Ddy:~' M�>��l�Z�F��L�RU}�i��6z�՗�=1I����ܬ��P	��`V�޾�ֺ{������k{ �הƋg�Hk(ղ�Ȗ@�w
#0���I@� qF��Y���з%Z�`�Yu�����&q)��lgD�����辅�ch�&h�x-ٞ�����^�h�����1W�k��E܇����~��j�l�DDD(Y�ژל�2�h�r��J �Px�ۦ���螙��{�F�ɯm�P��ϳ���u��5;o�b����>~XFEV]|��|3tZ4N�!bx���]�*:���΄�" ء
9P� 8@��L�aa����6(C�R�� �PS�g��"��� �=� ��Q�Y������K$�[_�"�<)g�ڿ8E�xR�=�}��.�J��/y�W��<rB#�$"P�ϑZ���"�d�T�|�I�C�\i֤$���2��8`����s��#� 4 ��`��a��T
0@�����фLX�3^����_��\p���gWu^�NsT_wt\��',#���z ����E~N}[��R���"�-�R<c��қ�W��{~�[ӓLKͤ�ܣ��=?g������r"�Gw�)s��[����a0��|�b��+��Mz�ƾ��G������4\��w"��qc�~"<H��Բ�,�|?𛿎��pT�Ĩh�T^���J�D�-�9)�9V�;�!�O�u�#�?���;="��G��}�8��T{풉��}�1#}��XGǤ����ݩ"�ޡ����9rryk��ԥ"�>���C��t.㗄�B���"�H�P0�!�ǅ�eS���h(jU���fȾ�;l�$�ө��#z,\�I(�� �PB��aB�0 ����9��ahA�Bx�H� b�8(} Pa��T*(AT  !� �@ G]��k����@Lا�M�  � �D�����a��A(ka8���D�D�y0��@�U��p̀z�Ah�� aƚЛ ||$��K; @#fd���L��l �� B!'��#xT$%��p�.�@���2  @����;�`(
H������I�A �����H #5 P!�hwc@�(1��G� �T�p��� ����Ahx'th�I(�obԣ�hM�F�M�1�I��W	�8E��Z$��Q9xH�7�  "                      ��@< �             �� �  ��
2d `0 ?0�a`�AP�/NEՁ�TW������gDQ�Z��}����`��p " .@  �   UDKr�	̊�|� �ӿ�� ���t���!����Lm�Q����+�0�
:\�\    ,��� Y��,         �o'��������>�?���I��'�0ST��JN�Ǎ�TdT��Ř$!4�53�`��Cd�%�<�k̴�)�Q���%�Fp$<��*�*&�"���Q�S�
��h�=_�����G�0�2	�A���sR�2�oM+�WD�Ѭ%ų�4�V��i�C�;Yے�g�Tb�'� T�I����d1'�ؼ�I�됰�ղ�����X�$N�    V`  K��   ��Ś�qC�)�}������$>1j��t.Q(&+�v1�*�xNT�(��҄KN�f�Њ���c }Mk>����q���ǉ4��m/               �       @ @P0 �B3AX#�k{�-��B�.L!x���( Um�>�,&lx"2 �5+���0� �ó�����,L�Y+��.9�Pr2g2P�Y�u7�Sݨ�����j�(�7����?�g�u����^+6�-(7�U|���O�߀                  ��hMMC�N�����0� ��*�f�(:nT�*�`` �mcM �    FO �[             � c���3�+�C0D�C���P@-�ň�H��aCF���a ���l���ܬ!PD������=�+� �@|s4G�h�:����n�a���ي�4���!Yb�62��ĶE��h(
�hxS�Q7l]�W�[�	�6%�Y*3�L����           ���C  !  �o�(/ڻ&���j�EI�,h:���j�@��ab�!�o֋�˘y��@���/�C�^9���/�-Ø@�a���p�8b�@�\;�҇/�4���L$�X =b~	U�a&d�t�O��"s����N(�ܝ'j*����4�2��(�X
2����� wM��J#��	���	:Iǳ^���FL-�& �)m~2L��g5[Xk�.�T��\�c  P� �@ a'1��h�X_?U\�_�ʠъ���LR�j�)ޔ��R�#�^B~��"�ɗ��y�Q�
݉E[���*Dv�        Q�賐=�ѳ�	0���/^�u�PQ��kp�ӪZݰA��`/�K�>}օ �jȹ�2v����Lߵ�[��sS0   J ��3�E��M}bSDAj���@����k� �Ku�r�6�������_��   � � y �|�����53����h�A��2]^�U3Y<!G�H'���g���P������fP�u�}�   ���^	! �LH�R��A��QW�TH�( ��@���M�:hW�:��e����d��`�`    <     �E�/E_��v��MA ����    �4P    H   ���	��,>>L�����l�Eu�HH]����#��Ѩ�X��]9�hD��1^Lt��!�L�n��   #    �j/&M�>���uB0���D�@     �        ��4. � ��<�ц��p0A7�@�=�]H� d�xHI�.�[A��|�l�c0 ؀0��ј�  1�   F�Pڀ ~     B(!�x\   #G!@��^� S}!9��.R�=��F��F�cztU%�i�6�(h�#l�Xb��F������g�XA A-�0�RI�ꁪ���J �S���TH,@C6�x S���A T�H�5�i�i^�Q+�� 2q<A�!�����}5� �E�n�S���ǱD@K4��;^�SZ�I�
1�b�"҆��R��B�c�]�+����$m����3�d���`!L��'���ø*�t ��x1]�x�I��a�5G�IqTo(l)�D�0R��^HP̙�!B �x�
!Yl�1��2�F[!�;�����D;�����D;����!��}#-��u��@��n"l7�4���@9P%3�Jq��	�{�^� ����!�(̎Lq'.�z*���6�M�I���.�-�p�Z��"	��=hC[��\ ��
gb��Xa9�T�e�0�ee9J�R�ڏ,��'��
WG{�҅��<��P���|gICÉ��[�T�2�,E*���b3����P!рA�}b��9E��i��y��Ѭ5�3Q�ɑ��Ս$%Q��U�ʶU�M�E����g�$�3���|�4U�@"n�|6������D �O��$h�'!��x��ث�Q�?'4��׎�� ��h��c�z��uUb�P�ؚ�%JNG�c%	v�=YA*j5��#N!M�ŉ��@E��D3R�Y۫����A6�z�xx����o_��t\!�H�ACLh�d"%�"����h�Kp7�"�<z��/ѡ��QUl	_E��"���$���&jU�L�)rH(o�J�jB�x�G��R9�j���D8�P\���I��Q!�\,猹80A �m �ż���R�W+@�P
ΐ�<x��3(�4q��� 6D1$�p7	F���GK1�`Ai!+X�lZLd0( �:bC�A�8�L��G�XxxGe����A$��W��*2�1#T�B:���4N�]���΂�1��Mj��\唂�n6���Z�P��H_�a�$h��ę �Hg)���3K������m�5dD7�&4&!�R8�֭�cBe��_!Oׄ2���ѫ8��	�|��<�z�`r B?F	D���*�F�V��ȱb�����"�1'�WP4[;�0pA�2�+ǌ0�T"������JQ=PH�A�x��aSP�� R��= V
�G�ݨ�����|�YJ�����_cԴm�O�����*G�� OKk
Z�H��|ޏ2F�M3I���Ԏu�j��h&�eF��w�)7�" �"F��X�T���/&���?ќQ��S9nFb�. ��c	�S�Cd�$ʤ���!K�{�O�H8�}y)���-=Q-	6J�a4H�X8��[*M�{O<�J^�(�B,��2�	g_���a��Q����_F�=]6_R��˻ԣ��Ut�>��b�:,iѓ�-}CB�b�Q'$H8��h�'��xh��x~�<���-Ȣ�ԣ��Eex~�9�r@ȝ�#"�WW�8m��Id�jg��cp
А� �"ʘ��9��e�f�C�S��#�����Z(zO�w�Ə|�{s���Z ��wBp�	�/� %�i�-4J!t�B5��1�z�C3�����#�܇o����G�-��
�[I��`x��Ƭ�HkG��5c��0��]�)Ԣɾ������T��B�	T�$�:�+���P������堃A���J���!�ɱ�w>�����	adwt�C� 8]9��-��Be�H���	�Y���M��M�a��.�P�q���H6�f�9�9��ʍ�R��C%���{bR�e62ۡ�Q�h��Z����[���٨|��a"n_�A"X&+ŷ���OlkY��I��W���jѽiSE�*�RE�}��iA�z�*�#q�Ofɿ%�Ж&���&A���^Z͇\��g$|�(JN_%쐵o����Cgɤ����hn�M$c툐�R�`��q$��,x�Z���R�Ō����p�
|�/VĐ���W9��|�����tm�G�N�=�$QO�����G(�����cZ��&=	&}3��K�.YԤ<f}�^��ߦOidpB<�+ �a�X�7YE���*2rҘ�(}u=@М�H�5!Q��R!�g��Q�Y�����ӳ.ۆ�zH�5#�ƥ�&2����Z�{%h��I<���:��V<$M_h��N�I�{�#(.�A����� ��dc�l�jL,�k��W�i�������Ht��J�D{�^���o*��(9 �(I ���8�HV�鏨fSCe4�Z�&��"40�#Y�-#	!��\7CPAh�s���p�@� ����A��³���*[:��0�x�N$�䊆a��I�Ce$҂;�#_A��ڞZ��=�'P&���"�!�=x� nE�W"�*W��ڱݓK曝q@��ݤXf�� ��獀l�M6�7����C��I�7��!���F�A P��wD&��8@!��R�� ,�rWS �j ?A��CoG���U����h���i2�/�õ�Vʰ-n�۷�	�&��䋔�"��"�Q,�c�C�L2�*�V��W�pZ�k��o^5�$�P%��ST�s�0,��;�Z�	!��)`Yd�X ��\ ׆�o�0��v������췍��(%���M�M���k��B*e���B3��B%�qt0��H�"`�Ϲc.v|���D�H0H
��v�ALx��EF�k�T2\�B��RTr$2]  �!z*�"�&K�!Z-o0�d��uo0�d��uo0�d��uo0�d��uo0�d��uo0�",@˲0� ��`^@0j,Ұ���� ���Qm/�($ac��+3
ǂ���`x ��A���f_�d��x���ɲ�+�|B0#2i0bf��|��!�B��3�*x0��)�gH 0�q���-Uo���̓��>�Wo��x��^�Q1�z�<Q�C&D�rt���2!�0P`���R5=(z�6, 	z>�!w[�*Q�[�hv�����G�_s��[vj�P���H���w'��%ŊE��[U� Q�u���� �h�@�N�o�ZI�X.Xi�G��,L�cY�� �9��xs^I�MQ�����+�I��x�S�2�������=Y0��M8$a��^�,9�q�mS|ӓv�(H ȝ�B~���,ͩ������F4��K�Evij����H��Y�}����-�̤��������V��,_��x�t��D&S�b]��r<<3�1=���K727�.���(+p����c� :$�U�_� x�A㘍#�� ���-F�U���c�d���%�v]YrL&M��d���ݙ_4U�/d���^̭�\[aBfx�
����Nb!�eb1D�C�����Z�B�R�i�� V����B���y�`Ăg��)BF��v�%K4�	H�o�+�A��3��O��]"��o�!Z��%�[��u�����2L�?C��j�qSIxqmh��๠��R��B@>M�K�+ e�#�f$i�34,���!s��f|�v�d!bd!`�WW2ku,e�x��#�OD��R��	1@r!�j	���WN12&�$a�$(��!"Q,� ��^�1�iɟ�4���L<B!-Q���B�ݗ�؏���$C	<�T,z���M���!x��7�]q�$|�̭ڌ!�U��!� C,@�Y=�U�_C�y띊�+gs����X�e[����dO#v[s����"�����Y�Vb2�`��ZTsd\����EH+{�^�0�F�/f�)YDn�s�B1 P�J�}X�	�V�0�"�	ͫS�#���$�Z�^񗼌!5�>[�֑Z��`��Nf�o�YRIo�� �&概�Kv���o�)D��b�}��+��Z�ȟ�%��h"P�v�"X�t��-�N�Z��2��K^ �2�,��M5A�U@�ccK��a������6��\�{#.��i�3H@{��.�zPx�x��zmmz��J���S0���YE��=	4I�1La�M"��v'�W��a�Ѐ!�BЛ!�f��Dt;�\�ۘ�����V���+3
*S��ʘ��6��T���
�zc0 z !\C�i�%�M0�xC�)Z44!�i�M�^*214��D�Η��^ ݄*<��D4��L-g1�t�]%W[m�&�C�P���Zl��Ab�v)������cjԻ7��"S�u��.0�録'� ���� ��*&�h
�|���b�@�?�",�=�$'�~���B62??�D�=X.��A������-\ �?���w/�oö�S`�PI�
�dhA< !A�$��ZmFR�ON���l �]c;��h��\�֥X e#F�
�J1�@T2cA��C��@��)�������r�83a:]/�� ����< 	�L�	�>�L$vi��wјbS�L��6�65�	�!�mkz�aD5	��X��  ���C�� �� F2P'p�{G� !|�PDY����X�j `�X��8̃�P��+�P@� "� ��@&$�#4���
[��  $g���k���`�<@p��m�'�qU�F��>�0                              ���               �        Vh�`$�OB��W�����d:s���x�,�"S8��@����z h  p K��g�x y��                                     )�j��    � @ E��a
���0�� R)��(�#��&P�FFAl#��a1b0��S��"f�G��D��X$�� ��p�@kuZ���Ċ�;�xaCa ������ÒM<�%Ʉb�$�@��!�F��-<�d'�=��|�'�݀�I3�YX���@�\�^���D���a��<�����T� 3�a;pB   *                                                        8M��#� �����QH	�"4�!t�3��1��"@ڜA�i�	A���8ᖘ�&h�&����u6=`X������B)�*�5��BI��Q�~��FQTu�Fs��\p�x�R��;��&��B�$��!01� A��q�����R؛k���&IļY�O{{�j�Py+%Uh�k���HgpDvya.�؛�-?�X	Rk� �Ѹ� ��Ġt�   =�I�c ����o�vҪE�b*OY�8>  ��� �0O�l��	��GF!l �)�(�Ol�r`�E�M����"D<�h��n���y��"��T!�E��x�4.嘾\��/��v*�K��c���~S�N-���g���w��R��TW���q�UV�~	#{L��XAX�4��P�V �smժG��-V�}e�H���l�1��!� ��`C�f�1����O��>d��+�M��;�8�bL���"�0����FH��*8������s��S���m�2bF��r(m�q`�J�d,LL 4�%rpD���S��9�u{�ܶQ͢ ���)��   Čq�G��-��@׀  �(��煼L~�u�E���ԬB�\�Ѿ��  :<HKe���c���fz����T��ɠ�    � �	���3�ʢ��K��G��SD�  5�����	*5'(�bu��sz���Z�  &H�|&���ϯ����X*���[1��Sg����f7�*�N�vt0����(ٽg7�c�              $�����@�;i $ ��'��Ql:`!c�$����&�	A�Cx����,F�NϨ         +G'�a#-�D ���$>})�Qj# �. 4��!P�(�E�-�10ihOde�LB�d<A���b`�!���b!�hd=��Cv�#-�b�A��2��w0����i�� ��G����40��Q��$�C�C�!��$��֨���%Dp��E� �B� ��U���L	0%֮��j����v-j��+�e�Z
f����?�eXjޫ%Ǵ`@y�,I|X���Hţ�|���6cg�Y�K5�UD��[R*
�� ���jk����F,�gDYe9��Hy�7��f�ٙ�K�<�_|[��`��f>�I�nu�U%�|K��&�EN�)߉��>6���V�U1���&�
#s��<�4z������+�K�[l���&��͂%�mv	7ޥ�4{��G�M�Y��+�t�/Pqg�x�CXE'H�W*I�� 0Q�Şgs�	�[�eF&[I53���m��O��KMt1*J�������=}N\ⓤ���/��HUET�IF7O�k�^�}�fgPjuN^�탻5�� Js�I8�v�w:4��N��+�&�%ce-�er�R͊��F���� ��<Y�>~����M�iY�Cۣ�螄����𕈠%i��c����[5��Q�)�6�@S����}enY�J{�m�m���7:�5��{�}'I^�1��-���)�3$�"`�&l�ޜe���ڙ+���nay����ʷb�AX�L��
"' �BD� �cZ�-6xB<K��.�j̴�VaC�@�����$)H", �	+@�"�$6 p�`�����"T$K�5���A�!% ��!�&�,�q@A@��Hc� �%�B!�T�ܴ2] !!��kr�,�t ��B:�7�K2] ��uo0�d�� �a 0U 2*�Cp�C�"���.V�#��$J��&��J [&�qD&�"1`'�"��h���ɠ� XD#�(dR(!p�
[ P�<�� 'a��͓L(�M�[�C"���	��pYm$S"�*�����E�,l�q�[Be�W��E󨁔�$�ZOݚֹ��o{&S�)�>�vY��R��L���_Kh�o*�ȫ�$�����V޷�r՟Y�gd�orj���2��w�t�PwS��:��V�V[PI����T�%o>��7�Ra<e�{�6�ne����zɌ�OJCZ�k@���B4��6�I��Ӓ������6u�oJ���✲��@��a�Q�(�	RP�-���� �!� �&$�`�0�0��!o��GF�X�L��K�׍0��纩#^c�+� Y��:x��)FM����?�%cO��D*�V#|`���	�V#|`���	�� �"0�������&hԻ���n�ldN�R���m�U�>[��Re�yj���o��wqb��A�""#,]S�&>�H��%-�;Yv�s�7�y,s?F�!Ll5cO��}�������-�����Jڊ�#�$  V�$~�U�N��?�������uX�cE�(D����Ѧ��N1o�:��eB�	���a��.�9w.�s4V0�*V��4q3�[�ca�8�B���rAb#�-E,M�D�DIn�6-�I��
 D8���0<���������:�a�8@��j֎���,��L�*�*��@f�D��N S"��� �ѧ��$3���֔c^A��MZ�� �\]ĵZ��UP�"4�,}���м���Y��2�Z�Djt��n�T� *eR�@��Y(�>C���ZC`����5ڐ��J���"��Gj���Xi�3a����+��f�BU�*P�EIx��@�&C��Ə��$��r�ʅ`���Fd&��8* @��98�.n�P����*K��9�D�J��6��1`($� b�@��Ҡ��[�i��,�����G @� ��X��+G�g�B�i
���|�+SElEF�@m]na���X�[DL��+ߢ�L`QafU�]@J� p�Gi��� �b]���a#�46
�
�����~��G�֥J�4�Af�Y2,�ﲈQP02�B�E�aB�Pd ̄P��
�� ��B`�f�Ap����#0D��@���� B2��`�c��� H����S@ݡ�R5
p<  ����nx��`���I���j>-�E	�t|�l��$������A	;r6-F�(�@"����
</file>

<file path=ppt/media/hdphoto11.xml>II�   	 �    z   �        �        ��    '  ��    ;  ��    I�[C��    I�[C��    �   ��    Q�      $��oN�K��=wv��WMPHOTO ��q&: 

p �cl HH�E@   F�*�,-:65MN�O�Z�x�Ԅ̎��i B�   �� � Z�Gl�e  ! 8�P�����	�0�X�H	�d+9� �鳬!�H#�L&	HOD��%7QR*i�1x�+(�J���5(а�!��ȵ;��^�)ܐt�#^���5Re\��թ.�?�����N,�"�%��t��4�F#'Uc�m&�Kn�`&��xp�˩,�0��$'H%<�	Zq4���%Y M\p($nuQU��H`d%G�cGQ�#H����쓆]�7	��5dUgR��6o�"�'���sP��gDn�Ȁ���uKJ�q˪�h4&,WuLw&�2]�V%%#� ?�((�                         #dfF�           ~8�L��pP�lR�m���<�M08��D��S��x��e!` �B�@@
A[P  wF))�+�с���D    ��&�  �      �b�B#�x.e����1Y��_�$��H�!��F�p�B���x ��3�U)�|0�FP�� #�(� > "D���Dl�Li�4�n+�]�Ch�Å��6�A�_� :m�@ ���������zI��U�R��D��2��nQ2��l��B��|) '��b�0Fr�-�D�Y�Dt ��@��<��&�����a��HHK@��葕����>�C!�R�w�1�S^ꋁ�&��k-<Q�X�^��
�T  	  , 	  P(���	b�%1	4�����&&�"'l��M��N����za��9g��mu��    �� �?/�:�5�G���lHp@0�8qFK�6-�`�'�*����)P���hAf8
$�DX��2�����&)�#��;T�-�A�%`?aɣѴ1%��I"R�ҡF��a  	T�ri�G� 5`����\@���������+h�!8��ܠ��	��&,lY�\$T$H $&Q?�����ߍ���	#�
N\ �6�N�@\!X,�VR��x�Bv�)
������3�zҸy�T*��yS������MNU) X�S�L    ������h ^��@i�b%��_��*�� �[�p�g��ĝjBO�x7\i����u��l �X{kS�1����)?���%͉%�>y6!P�-��b"n-��@�}�P̠Lt`a��Qxv8@�`�CD�
�%Z��Eg�kZ�/G��]�i]Rh�zm��O�̦�            �        �3Ũ���{�M:��������8(lL\6hx�#�)��#3'Y9��	��-/6���.t.&�Yբg�~�B�P�� `� 6�`j	�ٰK�Q?��ty�Lj�U������2����A�XN�C�������Q�1�M�,c� ����|�+����h��\�.�A�"`H��2�"I~4�Ub+Q�i�q5�%/�+����C��\ ���W����Z�,r��X�_�'�BtSn��0a ?�V�b�j����D�4�L�z�P��NR�EQ/K��̲#VW�����Of�L"s���검8SH:j�"C"�N��@	�,�eΟzE��/��$$� �,�&�?q��\���t�Z�M�>���������æ"3�4��5�@�R�BJ���1�;n.�� 0 �0 0 �v*_�]
�A��c89�&A��1�rO�%��Z��98"��"�H��xB�F\ť���M���Oc{���O�*Q�[1�`D����̘<g7!��,Ԣ�M�E�@UUd�<흽��9�Zx�%�1��U��2���5+SS`�,�S����̂^����\Ct���x�ܤ�Ԭ���I�0h:�*��MmHٞh��=��[za�uj}q:O2�RD�Ucԃ8��+�b��α)����43�DiOзwd�C�Y�()�v?()QҘ��F6M��!�K�4�mI	.>9��c�Q!7��!��7��>�w���� D ( 0  �0 FD   ��$�� t ��
��HO���m��1��)�j�J�0 �TW�z��B��46h���O�2~$�D��}�aF��d�%�' ���v���]`jF�e?۟��o�Nr<�$�$����B@�Y�y<��Օk�q�PJN�u
-M
4
����r���DZ���Ѱ�V�\���!6R��8ш]A��6䮻	�Qʐ<���E�S��BYc;��$�m��B�������}3a�����f)�n�u2`Wd$=�P+%P�!f+�^�4qV9	�CNS0�O
^�4 {$D��:�Sh�y�0 �!@�&@��K�V�%U8���4W֒@a`8g�$�U5Od�C".����(��dh +61\��
�i�;�I�0�A	�a�a����c{��~             �       A�)�=�0 � f���vR�}�D��)����L�$�#hO�."<�����D��A0�wظ!�K�A�|������)���)G93z���e�c�#�S����xX@����|ujp`A�(��=P@PE2��	0��m��z �   BL `T�9�@000��#�::P���gg�t#6Y��A`����v��,$��&4hx���!��7e&�� `�0@bB���<�І���?uf��Q�&�Q���M�,\J����q��Bo��D`�%�2�9��+>����01�=��H\Q�(�~a��r �B��������P1����Ȝ���
�s�%#=#�5��i�t�=�0<���G�^�1�ˣbb6���Sq� ��A�(�_@0��b�Ș��[��d�EAmB�L8� �M�������(|�  G#��8m$��l�߈��`"b�QP�.8�2�ҥg�`��Fa�_(H&I6E����Ǽ��3�$��J%j�%+��BM�_�
5��(���B����W`%����2���8 "�x�-^$CB���7�(qF����0�A��JBB��`��:�6��:�	��F���%@��@ǔe�Ծ�AeW��֨�@hY�8�U�\�	�e
f zA����(���.A�Q1$^�@�E���.A�Ő@�Iz��J�K�d1$�W)r��]���V�G��Y�f���cڜ�$H�&�]M
�D��p�C�(�G�[����L�%�Ƶ1LX�|q#<�dWV:��h�"�����9ơ-u����7��~Z}<��6��_�7@�un������gJ��ݫV���f_�9�E��FL��;n��M>�oѰwv�7�8n���$/�$�u�L��B&��^޳\�E�����SS��}b�������
�* R=���y+�c�'��Ϟ�N4��gH`�I���Q&+i�<n�k��A��!�+ �� CB�2��c�"gfd�b�e���*��S)$,��,�
ՍbdDL��jT�HL&m*�T����/	�OIe�l:�m��鮲r�H_�G-����շ�(��y���D@��u�z� -�m�(���e�����JY-&�QE�څF���.�e��
+?d|�^��Xro�ML��L\�GѴo�m.��D�5H�9c����DL���6r��0�Q�x�$�e�N�^��ZՂ(�؋fT[f��ʞ�(�
V٦!E��\���"z��)�i�"�8�Ȝ(2qDH�.h�P��U"IyO����Ήr#Щ���WQ'F��O�i�ţa����*�d��I*i r��:��g���'V9�Ei��#z4l�ە"�m"3�C��eM!	"%	}ܕ6�#��GT��9D�|�Wcv���{WyJ7r�:%�3�Wį�I !kh�R��"�f�&h���$�!2Qn�G�_68�b�d��[�
�A�3�	�IzqJo ������G����9���r0G��'"�W����RhQE^�\�(\J�z���H�J9��7�]L�$�����ޤ�N
?E�}O�_slc)N����D���?SzT��3��PF���2�@�t���)y�R�@Z}i%D)��ԭ�����6.>M������d�� �(8�kI.ݳ%Cϕ �'���O��&�S��%`�,mIN��6��qu̶�a)׳����G�k*�y��-[��
$�M�B ��3�2�3�0�0���G�_CY�K�Ȍ�36��lS/x�Ǆx���	���+S57��h�O)`! "��e�
˄1*8�e�[9�&�lQ��P�g���������D��֧��	l�a��3WV|�i��`�����!;N|�o'���ОN�'�ֈL@u@��q��[-L�(�6$��=�X��"1��6���eA[l����D�"�x�Mhx;��Q4K,<Fbh!0,N�cg3��Hb#Cbe���+Cu!0y3c��"b/l7[0�u1�$eF)���{H����c/c�A�,��#j.O������c6���e;Ҁ�p�Oz�!)b�L�aX���F^��D���щ�~ġ����
OX�LHH�,{I�������m��aj�X���!(�P�(FE�K��>�١�TmI$�!�	��-�,E���am_��i�hkk��Y.e�0G�Ԍ+�e��*9r�FdQ�;y�**���6�;��3:>g1y촉˃�v�b���f�E������N<�w��&[p�f�8��Mpp#dp�,]n.|�ď���i�:n���LQ�)
*(����������$���I�A� q'�����%��=l%�Z3#��W���9x�D�d����@�@�TVC`��Cr��BEkar��4�/�AH�$Mh[:����(��C�fŷ퐔6��b�0@��:e�5�T$q�Ð�	�c7�F�����reS�/��A`�n�%����W�\14B*,�bHT&���.ҭ�o$7JM��t��ڜ{3m�)Y�!)�_}ǀ�����I*�ec��g��{^�톋�<R9�VO��۳�����N��/�B)g�MM$��7�D�����Bb}1����]�k+���D�(����Z��L8��,�nP3��1ň�`�Be�bD�Q�K,\��E�����<h�x2� �ƞE�����i�>x�S�����+����eNjBڟ4[vN%;%x��P{r�*� o��1e��ׄc�<|�"�6��	�~��r�0m�ʌ�W�8�������HjFb�m
a���A.Q��D_�7������$��<ZY��{ٿ�jy���� ��-�|!�K�pJ��ɹb�!'���6l�z�!��]�U�m���Ō��F�'6OX�Hò��ζRH���`�����g�$7�A��D�Br�����ؘ��{Ҕ�F�S	UP���'tf#&,$g�����X�,)��N��{- pC"�$�à�Z%�S2Xҟ������	:X�(�h땭&����ڟw�������BY�(�@`6ɍrk��	��׫��;Ũ ����N(�6CIAa��1u� �b��q�&�l����)zp�~��v�A}���!�����HX	#/y��1���)X1�&KS@�߯N�KM��B`R�Q��/Ň��"9���,�a�hB��?$��*� � ��o�ֶ�`=V��z�C��3�_!(�o{�cG�(��>��N2f�b���J[�֠�r�>B^�HR�^�\�OE�n���E��p������P,�L��se��M� ˉ�q�����A{�!T{�`�Vu��|�g����M�H��i�C�Y�婀�,V���e8@��u[-|N�aj�2�<��V�{��ޟj>���0@/�ې�l!���l����9C�K��;��M���r&��m�J�3���0A`x�3ÂSS�-�};p�|�h X�E�����$�B�PD2�>�h�S�U��x�țP�� �8��t�cر��-v��E�͎C���
k�m�m��f7EB��Ƚ�� ��̄&Q�+u&�@����`$c�>,$x�x��Z��BD�0�"�����ҁ��G�#,%=�C���A��:�%i�<�B�Pe���;�Dug2��bV]fL�4[u�`��bm,䐑J��Δ-|��V��S���$f8���r�����NcpI
�K�	��K�0@#�)�#��>���!")�DTg-�Ą��e~�.>�/�yEVc�mg������U�� NQu7\z F�z�@�dg2&\��b#'N�}:&������?Ԍg��#����� ��.���.x 9;�#��o��f�Xd��G��!���'o���2��l�a���)p�*��a0ab����d��bD�1�tL��uY�܏R	��
Т����V��աv�`�����B�6��^�pY�s8�$�!����Cs�~��ru�G>i���{P2�M#�O����d$+ci�'�$��5Vl�!�.l�tu		��U�ݔ�h؜߶Ľk ��e���2 D�lK�
�pU��������ڞ�~ܷ֓v�&��j��j@0+������L��/d�K�vej�a��V�b�5bd�ظ�a0A;&]�X��@2Ž��6��S���ȞHV����=s�0i4���1nS��-���V��ƚ����jff�e�2��/~l��e�̖C�?-BE$��1����}HШ���y�l�qMl�ѹ�Z�m�鹙퉱p���|h�ԫ�͖%���!��>#b�h6�n-��-5m����(��2����6ĶOޥ�z�A/�>i ���B��$�`�ڡ8��[(��;T�N�N�!GBq��q
�x���^�֐K�%D/��V�� =8B�V�D��_�I�hU��`�����n�n�B���]I�(�z[�Km�t�Ll����[lv�v�X}���-މ�	��j-�L6�ݞ�^�c���D=��}�*�����`��j���#s+Io#m8,Y�R&g,�����Yt�κ�,x���sd80rn23��FHjX�X3n�������m;E�c�EV6��}V��"GD�W�6�݊ {�+����Fӭ4���&���C�a��w>_Z%�\E����LX[���R*c�@��� ��2Y��!�%�lֿH�b�f�І��2���W���r��m�H�ȆI�p��fIKa3�e�����Z�ȒN�,Lհ@~v��h�άO���Z9!3[�g`�HH�"&�[kg�� ���Q8�٬爄�&� y��Y8p��|���S���`�� 7�Ʀ��6O�� !��$B�D���m��;�=��\q	W��͒(�-~�p6洹
��ݻ�C3�SM0D����Ȝ"�e"&K#x<e�و�$��{Z�(�r�ƈ{�9\c�B߻w+�������%�R����=j�գ�x U9�FåK8���f��`�~Ӳe�m�E��d�v�uKi5L�D2� :�'�7X�5*mƣ����yh�	�jc��H�rQvcɱ8�V��17_!�ی�[LDj��Ohɣu5�t�����Q�`�������#�b�KM������q��C��J�F�m���Ⱦ���� 8��U���6T`KYm�N��~=7
��pVG'��i�+�H ����L���$�[-&��M��_b����u11�������lГV�^I���JxP��N%��g�cq���?&�'�����@�T��0�� ���.\X�����@���\���]>�ż9T��}Rb ����@����"T�ɛt>��X�!��߶XO�j�:�!�E�XA�'���FX ��{4a|��7��g��C[�>,~���҇l���
�Pk�>������Ϻ�[%P���>����jfu� �f�^@2�/��!�b4��8c䍒r��T�xDi7��iS@==R�`=5Z�@�@on3�G���D��ߵ�������	�^[F���JMJ�)$���\Ҳ��(p�/u$��1̖�+�,]�[Ȭ"(ݞ*.£J1:ʒ7z�%�9��sm�]+�Wvʯ[c����DX�E�U$��0@-�E�*;u�	�s�8�����M4�D(����{>�ih���L 8B�D�k^���z�c|(X�H��3C�6&�M2N�LHB,�E谛V{3�H���I$"��*ӭZ��2��v��� ��4�\8`��ـ�T���OO�fZR�ɼ���ڦ�@?���e�p�ޏ̬	 7��<m����MoCɕ�Z��M� �!�m�� ��`�[,`�Ny��x�Tt��,.|�sw0C�]�����\�Nk��H�<����f��H��(z<,|��n�f=��8�4+jZ`*b�X�锘(
���6K%��	����&�\~���	p��]d������o�(��g�'R���6� ��G�x���ѭ����2F�L�(Y��FZ�!��c�^26n�X�S3��B2{���N���j�2۬�Ϗ��;�*W[v�jb6�yTa ���=Gۊ(�� z���p���Uf�B#I�q&P��IMZV�f��~L�O���WkJ�H�`��e��� ǉ�_ �#Z=Z���w��l";Vr?)�I#U��e�a'�'�ջ3�� �F]w}$K�/�Qc4zp�挙ڗ��E��c�'�����]�5�$�i5M����^��Ե���^#AB��a�a4uف_��K;����{N�,c?�^��v��&e3e��D1�i�E�29qزe�+��f���2�'����9��1r+�����:$o���A��A�sL�&� ;��8��!�Y���Qqs���<Nk}⏟E+�F�Lp��U@ʕ�d�/�E���,FE��*;��#R��1;z�4����E�
�"w5����"G̩h0�d$e�3=�����al�;4���͆!4��b�.h��M-�2�HM1�"�h0��x�+ �.���oK�b�6���C{%|�>LېzFy���ևX��,��Z��#qƛ��F$=&4| ��E0X+��?� /���o�m�%���� (�é'�A�����o��sR��$Z,O@���2���Ӷ^�n����P3�(_YZ�M1�C�L��ٞBD�(���KK���<�^�kI�NТ���z+M1)��\��;��o��*�`I�V$l��@(R��ن�JfOhHզ|1����	��p���g2�e�y�!����E�D�n�e��
>�o�'Ds�������o�r��F<E�]Xd?=2��s"����i�X�c/{����Gg5����F�v@p
6��
.!catzmϤ]H�K���7�-GQ�|�4��,� �%�;��rlO
��Nk�p�������v�`�9��L��*��o<%���CP9�o����/ 3��t��ND�~x���^�"��Z#��K���"��ր���[��iC�l��4�ӂ��<��V�?@�����A��a}Z�ve8�)$u�۲�P.�XB3D��
�,����A�������M�E�G��?���
4L�bZG��������y�@�� �d)3M�u��.�Sɴ.'n9���Aۂ��I�)0,��`�=����:���I���j����LTo&u�*��)@?����rt+��Uə��F��E�H X �L����$C�� �¦6����@�9�#D�"�`�Nɞ��g�f���&#౲�E�X��Lc��B�@����|���a3����7>$x�9�ǎcE�O|4f8
6&!]����g�o5��k����~'��	�Ċݐ2�����@#bbF"O:"8ݗ?�����*�n���"=H�ą����O,�h�ø�Ca+�T_E���k�"j��@�OJ�JQ��F!R�NoD���.OͯH�74l�Zj&�_A%�ѐh{| E0�fБ��ɴ��6-9X 7���kfV1�����N�6X��Ѡ�,�g�Hv��䔒@A���;��� �䗘ޱ��{�<�)`a��9���'&h�;x|�`���L��4xTF�k"ENGn�T�ܱ�
���cƂ����_��T�����H��`N6�lv�Ubc'���ʎS)�ǩ�x�{G�pU�ZT����ӢP����gʽ9
�ǇS!X��K�ȨI�r��� ��1�2gYX��̈́ǀ�K<`�����`v�|����0�!�ީ�ը!1��u8�-�2�]�H�B-��3�B"��c��#���Qu"H�3k��Eow{����Q�l>{�\q:�з_��$�%�X�ŉh�-�2s�gZb�֝������}����v���Ap!�2�XL���,L�<���>,���T�Aۊ�0@�1�"F�(p����1��9�,8���@zG���<hJ�1�f10b��	�5�� �%�@:�[�Z��ɖ�@�\��{��Ż���{�'F�N ���7����c��c������
d�d�L�6�B2���V��`��֘����/�5���/��A��O�))��J�zq��T�;OP8x����n�.�2=j,n��A)�@�&��<���
��������=�����#��<������{[OF�۫�Z�����|����I
�5m��.1�L�t5�T�>T�P*d� ����`�7�����Cۼ����(#�ꁄ��_H�]l@dB[B6�뺘
2N��2�����KCZ	L=�.�������L(֥����YZP���+��=�m���k�@  ��    �H� �B  b[  �       R�     �w, �^  � �q !�tࡄ  K�Ƶ�@    �  �                  �@    h    @    �@� ��q\�  L� OnNP I�N�aݐ�.�B @�� P�}:�M=�7��
UJ�P ;�@ h G�    I��   z�� Hp 
�0   �#�`+:<�Z  6��` �  q  �  ��  X8  D��h���  1                           rtt=��       O������g� >��T  �K�  K�:xΦ)�    `  �� `  	�Q
� ` � @�,�r��J[�D�  �X>IB�/ʚ�ԙ���S���c-���U�\v��ó)�>�0�x���&*3%�W�����1p  ��]����)��}�ܼ�+�٥(�ˀ  � U
��h�  �V�&eq++(��   �MƋ,��
 IqcA�]ĄbZh��!���(5�(���b�a
}h,��䈬؏��E�KfL~)&��[,���%�H<88�*��$��=$&I�����d�L��zk��CF)H�2g��(��/��9 P   
�҈� � 0  ֐     SIР            �           �          	      ~���w=4c����aq�l�K��B��Bh�xE��/:]�pB$A�, �	>3^��Dq�p�(��5Q�]׷p0ADQ�#�Fc�#�����0  ] d l        ��ڰ����^��WU5�-��J���Y������tǚ��х����W��K/Zld���6U�jX�������DX�;}KBb�*TD��E���Xy�2�ε��鯥R�i\������V5���Hiᝣei�y�@@ԁ `�   tL  a)g��$�ƾۡ� ��i�!��I���P2d���G?G��Z籘���� �(�	}R���.�       �  @  /1�")��N��q�P����d<h�{GcpΑ"�Q�bӌ`6��|J/�`��               �+�1�H��x]cu��7K|�!w��T�c 4WY��T�zF+����Ŭ����>�'&&� �  � CA
$�u��m*�r�b��&&]p��\a���j��p�l     � ! ��@ p D t@@@<    ��#=�E��V]�C���0D�݄!Tô�
�p�#A<!�q�#�;=*r'D^�� ��ԑF[��G
s��4�w��,PI5��j���� L!X #��*1��#bѰD��	�o	�v
	+O���f#��	���R�Mɂ����m����XDs @   �b� 
�@�h         G�!�24��a��N���'0��"�Mp��m^D��IM��3����
Br��#Dhf���@�-�?A�}{��  ,��QFcQJ��+4�؄*��Eo)En�s�ƄAc&"��84���Sv��if*s/	�Y �m��C�� �Fx�,T�  ���}1�)��Y��c�0XV赃�Ɯ6�)�H   @ Ø x       x .!�L'{�@ pE�C���h����֔�L�l �H�U���6��V�ka��V�4o�� ;� Ly1m7H�$����"�&:	�(��E� �X�4Խ�k��i�!PI�"X"����E���XDxD�D�,K`�y�|N��{ȱ��$X�!6)&�A����Q<u���j��m�.H�vJb�f' ����\#v5��|���.�"�K�1��T�c��N����9�����C�Z��c��Ķ&��#䊪�i1���]>](Re��(��"	�D��i':7e�bM�X�=

�>e�o��y��,�	'��! �0 P   |��   �� T e�0�Cc?�K��:UĖ���4�H 8��$`�av�;Ѐ�Ҧof��M�,�@[�"1���"0�JD�X��4��j��5r?:5�����a
�@f,��UE"bAfI����tPN�[��F� ł
A`�I�b�Z/�cL�l-��Y;夐�0�p�� �Hv����Ø��$�����{��-&l�V�	8 PA�6L2� �H XO-�w+��Dw�*Q���G�e���* d  �   ��  i��. f�A��K��Ǔ�?�iHY#CZ1��4�,�G��/ �O�@�WT8 �N�����.3� ̙L$����L`D�	������ա�eѩ)a��+gM ɔE�sa��bTި�!�B��N(�JmO��dM���x#��@4S�j�D�~6AN���S�=� b�< Yp�!��T�&,w�.�5Sl�x���%�6Z����t+����kMc̍�y!��;���1k����$ $� ��3��,z   0 
4   &  ��@8 � ��c xA��� :B�,ی'���×���"h#$�K���<Kf�D��%�5�!�4�/��'^V9enʿ���E=��G�g�Q7�k� �&�����5R�y���&����2U"�BH� �F=�IL�$;��3Nn�*��Tn���D�D��(!02*G��g���-i	o���d^����PF� X��&��H������$�ֺ ��#K�QA�6Eao����64�Ɗ�=�~7�Cʪ*�� &�������j� (    0  0     + !��S1Ǘy��pw�@Tr�*\�đt*f r���˘`�H	8S0܍�xK��Ur� b���`��r� Ĉ�HҐp�d�e��,&��J���.8h��ȔD�U#W�]��l:ȓ��A�`�M	����Φ �4�O��4H�)�?�ll��JĐ-�<&CI��2D�ȁ� ��u�G�3H0ǍMh, �ݝi�Ѣ��7�E��g�O34*�<&�;
$p�"Fڰ1��h"�6���P���$H�&��4H�&ڸ�\��1�}0P�5t� s�[:Rm'�%��,^���r,7��{l�ݣD�|���l�ɎlX�	�t,!��%�S"��<��&i�L줜��D��ז.%u�I\ �NbP �D��系@�7�O~��p����Ĵ����PWZ�b٧l�Ѵe�<$�$���ܝ�AlQ��lF{̯ ��Zj٭\�+G��V.�jZ�Ķ�k][7�խ][��U/ֆ���i6)#_BE	��{Ĵb���$��Y4��3=�5�9l��P��U+��~ ����˟���R�&Ṻ��+7�BR�o��j=B�!M@Ǿ5���Č�!��wV��%��1�i):Żr��K�M(� l�ooD�(Z�޴�"F��&B�ck���X���V���]�i���T�9�d$ܒ �,��-$Wt���=�-a�&4��L�L�f��ZUVO8H����[L�*���*��R�=(�����b�F�5L�y!Y����أpl��d!eF�g�1��Rx�\�<Oy�AH��h�>�\_D�͏|y����<d�Z����X����q,P
�����>�׺��KoV������^"���͓��@��]e�(�z�����!5X ��g����zCξ<ۤ4�!4q	���H�|p�a�����+��<A�7�?&���0J�j�����Q}�DgQ��*��^2���#���E�d�W	5�F��u�~�YG�5B�D�f��9HL2��pˑF-��	?̾4i�̤\)�( � Ժ��f��Z���-���a�N���蠃r�x��wW������m�~nF�'Ă��w�
0@��:b�\�B
�`&BD���Ƀ)qr�#H�hz�ݥ�jN.R���F^���*#��Tp�Ԩ^�%�%B����&�NJ��|)�igV�%����+�@~�G5�*%<�g��)���G�k/�"6��x��e	�,O�7֐�s��3�_����8��!r���3I>xU����z��W��r�=�׉d��HƮrbB����ŷ�e+�Oj
��l��nc�3�0B�D�8,W�k0���j(����(����lך�e@!�s���	�(��k$VgU��H����NNy,�����" ƣu/��`C[���,'������߼��]�EC<Q51��gl�0BK�҄��8 ��Pt�E��2�2A �����z�} r�B嵴�|���w��_FeS�*���ρ�*�<Ĝ||HdF��W�<���"��a
�P��p�鱎$����c
8ģ�p~�3��O@�A6�&�MY��6{��H��B�����4�"���L�� }�s��9��8�	�s_/Z� Y�q�I$�\�@bB.x�-���C!��&[d�"�2eh����EF�Y�Z�L_�{��Ƌ�CHgax p}�~�i`���R�"
�,X���RIPs��,��cNeW� xp!�����''X�A�	s�#�$�D,�zP
��������m��"Y��3:�l�Z� ֛�gD����$��7�4u����j�֌c�|�P!~�c�������p�č���`�Y�Gz}=U��bgS��J�fȖ�>�B�"������ҡ��(m@cg�\�@H�@��X�F�A*�dULG��P���FZ��dB����a	��ٟ�9�茥�>C9
��U
��nXN!d10��-�l��*0Y儞N�lΠs��Ӳ(�R4|���u{_�C�T��?���!�&[��bjn�Y�#�=2ث��N���Kєϱ,��0�k��uł!��	j��ƅP5�ˈY�b,��DCN�:��Pv2 Q!������&R@�)�6I��"�?���Qr	�|��������ɽE��z�Y#b�@�t}du�ّd<=�˙f�۞�=�y���j.Mk1 'p�3/�#�8C��c5�m� x�U�T�.�.�
��Q��Ԕ��Av��F�����q�Pdq���߁�1�.C%P����1�Ch�����|�'�#"��∉�]�e T&h���8�4d<R^7�$�l�`����ѵ�rF�̅�Aj���V���m���}���4�'�eF�����E�8n� ���\����>0$R%�^����z��:x���V`��|�@�.��� �h����Q���T̤T���:�HHxA��_�ZM	��������7N��\��8I�0@r��؍�>�0<Ѐϰ�f6u�:�N	�z����V� p_�\H��_��BD"�A�����ۭ�HT���8���⋡�u�ŒƌiI����#|�u�-{+�^���hF6�@���u���4�D1.$����JF2�| |$fC|k�b���p�2*�ge=���,|��@:�	��C#�1��18�"'δ2;���b��|�X��w�	��HD�"���ȁ��PQa�b��!QcH�g(c�2 jzgSm�l��V�������1���jfJ���>cX��Bh���h�����}�ͧ5-��4�@v�Ki��Q�Wov��,�k��B�w�\��k1��a�8!Qr�FE���A�f*��8����9h~X����ȝ�*bp�e��e'�b��<���T��2�g��ȁl���e�	� nb�xusW,z���E�0�Lu�
�x?؂FPs���與������C�'e3�l:!@P�ɞ�ر�8�� �B�|�lE��	M*p��	��3��W��"(���ӨE�ƅ����Ja��$X�˶@p�e����,Y�db,�6\���C�����8i�.6$RId8 qb�6m!:M��6=�6�B�T"�d7Ҫ@;=�I��x���q������rr�l!�q?j����{L�u���X�G���ν"̥<_z'�����'�2����;�{o��ؼ!����R���B�ۧ���Bfw���/�A��шz��4K��hpB Q��Z���`VI��� �'��$h׿�]�j�� �"'�Uh���e`��[J�}�9�U�ʚ��ǽO��,Ӥ��[��>��^��"���o_}#+������1۸�?��������傀?@�q�^l�3{/h�|b"7�NKmjZ��X�����0���\��RD^�S���{E�R$�M�(H?6?Ss�,6H�WP<l y��=˯\<�q�2�^BĠ�3�T��X�P��J@��y��+�H}:떡�
/�Q��C�e�3�/��! U��kc�����qp���QC���9I�kƉp�b�� 1�n\TZ)��3�Q�����u�h����r}���Y�W�m�O����!�#���ޛL�SS�ILQ	����u�FCp�{�D�qs�E}�'��@ԚFKu
�E�L>h��뇌b ,%�r�b��!�9��E�|�5�
4;9�IA�"�͍Oc'��U1Z�Y��+��.l����haHdG��6�ǹu�6lL|���.yKCC[�m�(�Bqcd�Es�^։7��E��<��|��r@�葢ĲB� �-0!R�(Z�$!���L�ѡ�=�G�GQ/kդEd3BŇ���{Z$k�ܭ��ɉX8��FZ[��|���j�f�+���m���1��A��������6�$i����U�����5۝ q#BC�"-�#4&l���*�F��,&L�l�j3�A��LcV����h%#C�BZ�R@hׂ������y0qbXP��'�&?{&_��!P.kd���)c�I���l��|З�r���t&�^�;�`NG!tC|,8(h{��\ f٢ѲV���"&kZ1����E-�6ao�\ ٱr�*�`�@:��ރE�u&( ��#E�+k��wuKz

�:b%LK+\���H�5�g�|��@Ð��S�j�=}�pA?~��u����`೮����vk�	���:fV1�����Wmt�.�m��)��`��蔮ߏ�"6ĶE�:�L ��z4qXbE�$��'?���$X$Rm� �cƋ���0@!c�'��pf1�:B'�U4\�����P�[ �vWK����=x,��BE�P,���9`T
���'&���(p�?�'���,o�'��/�x��p�4�lc&@��?�o����Qb���
���`�-\��xX����☱�N��>��Y�Ȱ�-�D�X�M�y�T�޶��T��H��^�{H�����D�\�Y�����|��?����x�S��}��w�#ؒw^1	6�EV`춷L�0 &f�]p��U�0�3��[�C�����H�v�s�4�U�n�TL| b�|*Z�w8�۶ޑ����k�x�!�m�c�f���#�fH� ���b��罼鰶��T��#��ψMBp�#?�D����S,)�dċ�"AŊl���:���'������&o�%��D�u�ڋ��I#�=��˓�{H�(�Ւ��V��3{̊�rU-=hA`�G��G�6LL�cCCD&��غ]`�cf��e6�Pl�o�� �(ѣK}�a���$%���գ��,xѢvG�(i�T��G�J@T<z�r�4�� ��'!���*�r��b�]g��4KD�`�o�����)��3F#���Jd��T6K娝,Q��e�����۫�[:��(������+=��J�Z����J@�}Z�V�М!,�]%J!HBs����_T������%��M@��4�!Z���u���X+����zU��1(�(�؈G
���ƽ{�[�JF��u�s[�Qh�2�=�_�+m-¶m{-�p
�C0Q�D��y<jϛ3Ii���$	d�:10P١2�&׃$4|�Z�lpX3 `�#(6&&�C� �ll��޺h
rF�&� A�#h	V� 4kԁ�Ƿ�v����G��^OǸ�">\�������J+�A"1�3�5����Bx���3!`�`K7| 3�V=�1kA�u��qצ���TH( (�Z^�ĉh��#�~��{�Z��b�L��
�:b%��ꑯD�`�A:�ߡ��׼d��oմE���#V:^���y8\�ɟìH߉�V6O���C�!�e���2L�9}�$�!��6Oצ��!���t5�L�hֵ�l8�,e���1 ǹ�d����*B'���XԌv�ւT��&� �j�(��Ml�%e���5��73]���1Ex��Ɗ3��eu6%�,�]���_g��3��3��@��g��!���H���A�NkK�/���`b�2�6�B�/C���7~�{xp� �9�(r{�7�Ƽ#C�
*�6>c$r�1KL*�Mz���bV(�&"�#[׭�x@�{]��y�F�n�-� @M!�!��i���ķ���]�W�J��Z˿��K�-^��uS���	��3�� 90؉� I%�h��G��� SO��8�� e#4f(�b�ˣ�!Ɖ���ꕧ��-ea#5Q������`�D}����|h�����cQ�SPl6��TVyx�.��  �;� ʹ8�       R4�z0          D@  }
         .  R�       t�@   ��   x�h��%  �0   R��1X۸��t�+:�   v  [�%x�  X��       C  1X�� �8         s� eL���        �                         �2^
\ )���@    PDL�s.�a  {U�� ;   ڄQPUU  1��  d�B@ 
8U
� � hJ5I�b�C�  OGC� 
~�         �8  ��   �ۀ   8^                   #� �           #�����{��F����A���C�2�`"R�%3�C]+�"��� '��ed5��H��p����8 K�!0�{ܢfT�E�L+���6���lB݁уS�rT�������$���l�@���3(��^Tl�&͓rũ�6$3/D7D!׸�oPB��)e崕�z�d&�RN��Rtn�˷�� +k�\))�zv2L�y�X@L+��W� �Ve$6�s��S�ث8�qI�K1U*c�qu�ljH*�� ��@.��"�Dei��)�F.2�� �Cʖ�	�;�� � @ �  ��H -(��A� �� � S�)�( 0   c
  1�          �0�����o+<��Q�+ %g�����N�d����BF�e����X6�����yr���GŅ�QCE
;�s�ֆ�;���O����YQ;.�!�Ѕ�p8�"Q0D�{zR�t����� ��(`��>�=� E��sQ�R�w�f�{�9N��.dK$!��	r#� F� q�6���,�fJ7�N�<%e$�!b�h��   ���đ�Qi�I�LP�4È2��`@� ��F� D� %�� z�M���򢑊�!@�BH*�SA����#!��%w� ��  P� � �    `��x�r�j��`�X�В5x�̪���$�>�9����>R��8Y�D� �G�h4��pl�)���0e�:���I�3�4H$����OH�F�ZU�SXߧJh	^ф->�-_2�`pp�B!��C�Z��bLD܅��E�L�$����߃���Գ�s�H.�3���Ehɇ1f�����2�@�,����Y�������_3C# ha,w+��0� BHT��ȓ�fg��}�ᢠ ���j�� ��Ȩ�-S1P+s��T+Z��Je�>��G\1����ؙ-����@1 1H�Fr(BB@  B�0�aH F �`�HфZ1`�"a����
��G�F�� �A � 4A3i"��a�!�X8L��!�}�s��#,��D�����*�"��'	�����1
�Z<O�v���^��H�r��/��$H�� "	3��f.�"��у�A@aE%��@�Q A ��T�=�n"��2'*I� a@�"��� 3ǁ���<�Z��bA?�5�9v�
(���qP$ X��D#b��g�����]+׼��	D"�2װz8p@wqL��Ua��nH�(� � � �)T� ��F�  � D" i f���	=BZ%$r�J���:���$$����qm�,,h�2��$Td�����FxHH�A�x\L���@$ln0zH�E*��T���Et/C�, 3i�AT5�[W�.�b� J�D.�i�A �b��`n�2 �\��!P)�i��f�"s� !���(�jLF�ZR���A�t�(�� А�*�=RӏQK,�� �`�1n�d0�,&\ 8�/(�U �C0>��\+�FU � ��!���(�M�`�` -HH��Z8�:
r���0 $Q�Y���H �{
�(Ll�f)����}�$A�="qZ���6�h�\�z+QF��-��Ͷ��)&Ѿ�?���j@�J�d��E��0Wdτ��a2-�Tn�&G&�����_;�@��Q��Մ� ƍ؞��EWBi��  /A�Xt	C��@f ��!"�2 L7J�!cA�F2~��!
Eh8� .H��(U���%�Hl#�c��)�B�� �13t&c1pT�$�O!PM��d$��x�&C@l+�S�Gu��o� ���i�8��9�L   2�D1��hɋ���ͨ�0`  ���:0� `!�� 0  �0#D����FN$tC�������bic��=a) ���x��@G�T��y���x��9�`�yT>>i�=V�'s=�.�[X�� ~OA_���{��@�r`bg�׵L��D8s#]��G $0h ~4��x�Hitq�cY8���40N
1@}
Ð $c=�4P �6,�
�T�%A���
Ô� C��f�Ą��Hm�)�l�@ͭ�R�L@�>����!�+��ŤE+y"~�}�R��;2�8�w�MX#\��O� �`0      L0�1�@E  MS��i)�!���}W�5ə>7;-�Y�a01'!���a���ve�u�Y\rO���'V5�@3сǿ�o.Y��B�B9G� �э�0��>|~ذ���@���3�$ �QI���aR�m�P	R[�����$��
��@�tP�!�6h+�,���V":���MC��;��&>�fH�RX=7B � 2  @ 4 �$XD�V��p�ه�=�.�z��L���ؕ�Z�R�dXׁ~]� g-%�jh����1	��N�ۣ�pb#�. � �0�v Ɯ
�m:�����2�L�~��� Ր���M�\�����$A�2�� V���(��%�J�5p���Q��@���5�C�י'�n�Ɏ��9�H��V�� J��#�6���z�;"ܟ�6����!��� �8�rL�!Y*2ޭDGB��F`�����0.od����HW��dz�&7����������6{č���)��4�c�.hY��I4���7�������}��]S�1ʑ�*�"v�� �#2�42�!��^�� @    @ @ +%��9�(#�# �M� �m�P�j�
rϣ~�0�bB�@  �"m   `�>�`  1� �$�( A H�  ����    RJ @H!  0�@Q�� 3 \�T1> �0�aO�    ^�0D�C���0�L�`n�
�&�@��+��O|��%�)�A��V��@�>b�\�EN+�f��D!|,v6FǱ�cQ�u&�"�4 �Ď�����σ���3�v6@�XQ��   b|s��� $7��#8��9d&�n��j��AM `��|p     � x  + v� F�E�\R2�I�P���E	�oĒ�?�2��0yn2�6̈́�"A�H�.3��'��fF?I�7/D�Fي�Q�h��F���É�'Al- �hW ċ��&H��8�>"���^��,"�>�Dƺ�-��u����9�������B9 ��y�v����/i=���"A�-{��=�' 4h�h9�\w0�BF��F&O^(�!x3S�G�h�oׇ�g!����)�#B�m#M��F��kq�ƈ��b�Q�h+´��Gď�����x`�4��0���1��0d!D�0�#�8��:�A�A%D�qF�"ZF�㆙p����@��0�h��C'��1�Dm2ù�"A��?����!(�&��Xm�<�]��]mf���1P��~���a����iG\ c�.&Mu� �>><(i�EC�D2���; CH��(>����[F�Q`�32b'	�.2���������@�H8~M�BEABF zA:`����X�:B:��^e�!2S:�gB�h�4H�d��F3��>X0BFA��� ��u���\2Q���3�h!�E��!�`�F����*^%��y�k2��r��
���+�3���Q08#��|�b�1�>�ϋ�Ē[�XH�x��B�E�34X�0��AFS�_OQ�c<1q�8��(��$H�D�ʟ �(H�l\ �(� F�;�ǀ3F<H�����b �h�&�a�bA�h�G��!�q�A�d��e� �4xg�<xC � ���
���jI�l��4/�6Ѯ����Ëйe◈A���Qa�����
�����,,<6�;WxL4I���4c�:$Z	�j&0B��a�c����+�=��M5�<<bL����,e��$p�2Z�a������"����D {�� �a�ם�wU��\y�Ua�Q�X�5a������y��(����x3H<��6��E�E����O}th��m��%J<0#E�����ѵ���c	2*�"�0�T�7������
,2�	(�񅠸�x,��<"��=�\��X���/(�qq�q��a�R�BȨ+iF���b%�9q�d]|�<Z=�����,,_G?��aƏ��-�D l(�,>(���b��a�Xd-�#���4/�A�2����w`��h<:�8�,.$���2�w@�ď	*�(z9{�Q��'bÈ��M0�,>,T.P�)J����)f�u��������L��� ��aH����aCex�a�Ë��-��!ŋDQ��^ f�į�E���(�2�.�2Ŵ�hH
�?�1�mf���Q6�/Щ�V%*ѯ5��k�_�mEJ54*���o�u�d��֡GZ����0�=Fr7)�4O��l(n�a�5�&������jC}+��5|7)�a������mj�r���Bc11����=�M�2h�ES{�	I[��알Z�ւ<!�CQT�
=��q�I�LCЄ	��DI^�I#��F�@��J���_H� �a���d/c �Fa$�+��D�^�D��S�;�
�Um���ŢC�5��s��OhCn�%4��ms�&~�1�!Zt�*<	hH
�f�
a (z:�B̭�D{�����'�Aq�ؑ��l`r��=}5�܊��p�;�>ER�R�N+}Ԭܙ�k��_eMt��ב��D��c/y�!1�3� �`A�)�cұ��A ��y�u���F#*�0DRT�ǲ�L��i�<� ��w�����3�*e$�������P��O �f$jֵm�CW����O�eL�+,5ұn��-�S��Y���p�Ƌ	�&�my�"�XbG�E��]+I7�@+5!�E�$�I���x�\�g���I��5UQ��z�{f�@���y%|�cpv�	�NA��\�/��Ҕ�- ���m���i1�%"`V����4����.�l��Zlm8厝f6�{�gF��0�#h_dn'Hذ�5�$�Җ}2J�J�z��R�F ����5�ϯR�/Zi]V���ote1$�Z���e=���c���1e^A��]q��"Z+%΋4.�C	u�\eF�ނcZ�&� �Ԗ�b���ɰ�р.:?�)�"�D�b�cw5<̰���&�0C�Lz-)$,I�i	�|�D�L��� 8�M<ТU5ױ���@��])3�Vֶ�m�I%�՚B�����C�`���dU�SL{6���WRېB��|K94f�hA9��;��v���43�nY��	�Ou�391��=j�-�!@'��+2Ky<<ǣ���9(��e�Ɔ��]���Iuԣc���7넄s]L�-%�M!���$g��Sd9���w8���&k�z'<4�CK|8�d{ҚմZQ�3��7Fk�Q�u"'��B��A���0�h��/(��~�(6*��&�*��p�����	M}��kT)���eT� �f���@�sV����MΛ����Iz��Ou��et$��f �� 䰒0X24� �P&�Q��+9��Y�M�m���-�d ���q,�Ј, ��lF6ٳ��X�\"�k�OtUF6�[\lH��VX�����A	Ŭx���Ъ�A���{z{�0Q�mO��a��/��~���b�����t7�
a�<4Y��@=���ϟ7
VM�[�(ڣd���r��U�
7MS���Z��0\�5\�p lx\й�5aX���
"j�'�X(����rN�a�Z��ՄY�9~�Z�	�}d���M�C7��`
n����=^�HVf�`�3"3?P@�}u�GZ��c��"'�"|�� �j$��b�X�r5ӟ��>�Lh^�����'�f���� W����~�Y���@��9�[>9�"�=�_D�� 8@}ej=���x��,�h__��L�����o�`v˧~�����w:lh �Q�!�B�U�RI�V�ٙhf������5*fτ+�!�D��?����0B�6M��Pǉ�4[Wi�1�TZl|��v
�ǂ*f&���4β:�OZ����ztI*��ۡܵ��`��m�\������:�<��d����ZB�8�=zh�qcǆ��d�1�����*���@��f�ه=eL&lL�<�0�L<�bVx��ϋ�wZ��4Ɔ��Z��Rd�x�}QYUnŉx�-U$���C� �G�|��P0������ �PDOEՠ �5��n\K��A9�h��_ˣ@�^ר�cճ�4<OT��n�6�4I-��ڂ�˽�f0Bec	2*�s��m&��_��D�����q�k�(Ns!g���N7��D��[�Lq�fI��B�o�EBZ �J�Pq�z��Y1<�D�ċ�����=��(lb!F�oՁ������b~�j��	k"+^1�����p8� �����sǵ�A�3#�]m����`�+�fǐ���+@"��ƆD�.K~�6�d�A�P���@��(�aG���B����5��5F�kwJ��p���ű� ��|Y]V�;^>YZ,գ^K߻�8�z�<���dXS4_E`��a��(=�1�2��a; j!A ��	�m">����p����D�0A���V�#�T�(ń�T�� @e��!�	 ��E��}�LLxh��VP� !��Z�PX���yq3bï &���~%��Ǟ th���Bd+�6x��R�����c�`�G��F�/�A�,ķq�<v�I�����R%FĴ���[����qʶ)E�eH�����R���ad��`�����_��E�u"4��k��O_WN���1O\90mS��UPf��I�<���	�JD�ej	Q90�s����p���������6$
'�7~j|�hM�&V�	c.o�Z�5��Q�	�r��LX���bS��U��)t@MJ(D��V����E�D��F�ٲl��c�j����<g.�4ؾ�-��.�3�J&�"�wZ{vS��
jÄ3,g'�:(���B� ��n>'�u�Cr牛}�� ��.X�m:����&|����@�S��:;eL�3L�Ճ�R�{����w�6X��M�/X�P�����hU�������;U)�5��)��.7ZJh�^��̬c'�i�B��k��f�O��kDEf���P�Oe��k e)�I�ټ��!�ժdD�#mx�!�٦�& �Z�C�P�S����m��[c�W�PK�}1h��|x��E�M6����i����[� =���,�8|p��4�,5��	��8#!X{�ņ,%��bas[��8�-{F�C���'���+�:�俯�	����U�� uh �(8�}o6:ɘ�E'�����?����Q��0 q^���y<N����@�V��`��K��2����YAe�_�NhK^9:�㙑����CA��������W���A��:��PC��OB�� ����@�o�b�����
EA�g����68Y@�Z��[Uo�)h]Z5�����o؆������`��~LI�
���� *��=\�  [��4y��=H$ 3k59l�O�K9�:��H��Q<-�	�<igG�0���-�I�h������Z�4�2�R�T����F�`=a�7�[`21h�gji,$�4B�����WC]���bR���.�lV�����d��'Bm�,�V0�>
��4��	�XZ����뢅 }c�t�O^���h����>�w;�D0A0Kؘ֍k��lxH S	��W �\"E)�ʿ�Ă-̅�3�
��X߽���&�˄/�XwX�E���p艆�_��M��l`g0��T �0XUFՉ��8���c�F����������2&ʋA���&��/`""�F��*RH�s >A x7	L禚���W�oT̤x"c%�Z�@2!:���u�SM~GF��G�j��慱���Y ,3V�b�IJ����ں�B�0�G���G�ǎF+�`����p&��)QؔlCĤm5�C^)�e��#؍���%�t'T%q�Vb�e	�Ң{%�JlI3f�]�:�kq����Zp6ed{⩊N|X�@2b$o�7�>]�c��$4E�gЀ� @e������d����C�F����A	A�;�U��5���I  �B�����A�w�uY&�-b�5��j5��B���h|��{QP.I�4J#FA���{D+:��m�/d㙕
�:`�t̕������f���n0&�yJc�|�N͐�c�M�S��&
�{Y��)HP=6������No�8�D���ɓ1��hY�k�T�i��&Lw�k���&��u���m�̕	q�'"�]�2��h�V���C��&E�+����	��'�%�\�${7�D��q}'�+/��$�F��'��G��f�K��:7#&0AP1���؞w�O(M��bA���Pll��KŹQ�zx�j�	k�dCf���Z��F3���� ��f��� E�t�W$��@�d��_!�iVG6� �l�NG�5����(A��U��Q�c���S�CsO4CY:���r��\�g|dܪ��d�165�W��1���ߍ8[���{HU�%RY
"�O�´��U���U>��[Ibz=t߆�5��9*TȨ��hs~KQ=�YK��wzIu�#딭�F�I.0I2��&I������Б="���OZ�<�w7�Ƌm7P���LHLd��n\а��&�*$�\�KtKľ��]J��ҁ��
,L$h������`��0�i൫�3f�2A��zM�d$8r@�D���-��1s)����bG�h@���յ<��i��muy�0�<,4=��X�]�N~FMk�Rwu��` f��,�" �^#b��:~qpL��ģ���z*lUQCGH+4��)S�ʆv�f�;��A�}�
Bf���� �,ĦB莈|�Z�Ӧ��r���d��)@�� �d�'��^��������A��`!V3"�~��Y����gX�&�����I�`(s�t��kJ�$��gO���)&�J$�B��QҦ���\Gq�^�a�B�Mݝ���X��/�?u���i�)�v��02�Q5��X�m���Ц
g2�(/ߞ�B%��@��d=�
sS��LD�k����K\=M�*k�	P���J�!ӐΦ�v�[bv�s*;wl'���1v�B~QBP'��x�;����F�R�U=��`����K1(Q6^`<��+_maDڭU) �:7��i�5s�4$:$�&O��5䀑,J�V�&�'B�R�HN�����-�GEABj�:���m�)*�Y9Yv�,p��խ%錅쟌	2�_�w��b�;8	0�K�\I���>z'�x��A����Ѡ67��$����N���#�� @��x�����fudIq����X��+Ϻ������5����ZE޷<ȆV�GG*�������N'�Nb�E9Q��%�y�]�C��up�0O�y����%�1#�͍&KRec��Z� ��
{�>٧/Zhx$럢q^�� �F@��&*��(04m$qr݊W�&�&�&�����X�����������Kli*�I"��A}��,�q�"		1�w�ǄD8T��:���h��'�� ['�%�;ɛ0�p]��U�C�?�
C(0D;��������fS�|uN�V�(�lu�V��9�N�9���&,�0 e�A�q�1�B�׮H"j^�E�ǜ��,]��Ȋʘ@]�,>\�/&�30�8���1���z�'��6�2�����|B�������%ao�����'�"ūX�F�
��ݢb��2t����p�qb�� (��8E��!0fTw���Ml�� 0< $}<񹸫�#b6����D�,���w��1��ƲyT�s����P�Ξ��/޹�?���fd$�]�E�r�f&HE�C��A�ϛcw��p��9 �#6�������P��~�)�t@�BN1S>��τ&	
9:�D&<l R�]ɍ�
Gш P����1A,#4|��J��<Ԛ�	Z�<��.##�)�5x��tN..�����Z^:����[r��3C�8<������X@0��	���#��0C!}l��hHH!n�~���Xh q!t�l�B���)<#>X�r����A��Ņ�MѼ���:S: `� `�Zj��>N��մ�e�Rr��;2��}��1R�F$�nȗ�M�K)���:o�6�hؙ�Dr{PA�&!�����ҙJP����a�?-��6�p��.<M��  ����j��z���ײ'�<٥���˟._ocX�-���!�6
�`���%�jd�J�S�ǟ��a��d�7q%������	P��"�"Q�|����'SniF㡳IQ"UF�ˆ*e��6����'d� Q>�j��m5����)�����z�/���SR<�\�b�V�lq�&Y�i(�1�d^f{Հ�z�@���n�T2y������h�y�� ��(��+�ٝ�֊��jy���a0&|�hĜy�"|r��uE����� ��*7X��ɡ	�Ҿ��˖z�p*g�'�H���"jk¦�*�|��$ci�$]KRE		�D_��Ђ}h!xAp��Ŀs�����%P�Fo�{��b��x�ۦ�fEV����bF*3[�޶͒{�x���?�T11�p�B�"P*�Cx	�q	����c6�H("�ж���usQ �g��6\D�� �C ��co��rņ�[��*�0F�m2�X#	'FJ�����F1_����1�a��y�]֍X��8�"I�Ԍ��/���"H�EL�hX2�Tv7ѧ���6��qm�A�@T���sèl\�c�_�_�MFLЂ/z��;�bF,fQ�-I�g_��2Ȳ�v����p�8���E@��L	.1㌱�S�=���,Ye[E����6�F$b�b/�܋D� ����%� ���2��k̅���0#$2�%��I�f�#fW0f<i� и���bX!��@v4-=8B
1`����P��Z}�HX!� [��Ą��F�Y7�F�b%�9N�/c��D�(%c?���c�D�"o�,�f�Z�A�Q�����
��#�N��oķ��.��8־��E���e#��ГB@7�>�����E����I|8��őP�,�����m�f��Z�T�c�\����S=ѣ�A���%X��G+�c�[d�1\!��3 �Pr�l�z�=3�Tx��%EQ�0Xm�2�bE�E2r&t�H��?�A����4��@�"L_��8�"�^�|�"LY��I��#�F��J��ĿF+{Ew���U*�^�~`+z6�2����bҮ �W����p�����lnfbD\�$;8��	��"���Km )��ՋF�`�����%��� �$�HF�}x |���F�Ηױd����'�9�sL��Zq-�{N�d�{���F��hR6�V<��8Ʈz�|��<�`0�?>R���]�eg�}�I�&	���r-xӊ� B����k�i����I��ꭶ�e��'�)ڷ��ӊ&JH �ڍ�8�[4�"`K'����e���Z <"2y���O���]������V�Q�� �F�ܩ�������(2j1c  D
1!�Jj&ɝ$�M�d��d������ a�b60x�!�%�_���D�W�E��DТ'��v#%�d����~"�� �
���&k�z"I�94ēڲM-�,Ռ-  P ďůH���M/�O�X�:��`���PA[�Peσb�BR�
���p��P��ƕ�����h�����{C䢷J�	|�%�p������'�rd#t�7��U��6�B���G��˒˼t��x�Z�Ċ�F�����E������>
"M�����H�"��8��Uk1�Ln�lt7��b^Ï��o���މi��i3g�7FM�AyVL�vY����Ymm�j�)ͫm�~2�c�g�}�H }gW�?���%�";X�-M�tg����e�����E���ګ���IU!�J�/2�����s~�����Q2���f'p�
��{5�o�N�Q6�N��-��f[�bh��,� �����Hƚ�Y�TΈ*Y`�KiTc3��ٗ/Gd����xO�ƿ�m+����5SD�:��RZ��^� Fl�tf�ɡ�jr�WVNHJF�h{%T�� �K3�hg����O��+%X���  c	^ 
 9`��� /u�j���i  �        4l2'\ x�     ���  >f	ѫ�$�&�    (�XmF3�&+�    {y@P,�#                         #���l��pĉ`8|���'��cX� m�   D��T�u�? c�Bx  ��dAYe�lԇ�3!��"f     _	�j�����     '�A� Fq�z����O    �  C�a�e5~    �� 8��c         0 0   0          �,  #�    2e�         G�2� <     q�<@ /2�     ��� �9�'��1�?<0� B��VWcZ1Q?�  -� 
��#                    � �    ����, ���K� ����r�l��S,:� � x ( �f�� ���}     {X �p�o���@�   T� 	+��2���   � � �a  $      �g�(������    ��                       Upئ�� � eu� 
~����`��8@�  g  �3��A�PX8 ��a  
Ëe���`  ��/� �@ �(  ķ         v�   h` �        2CK<�D�b`       @ ��   	��:E9�J4S�  �
 �b�    !                           p 8 ��!3��   |CU�%��f�0    !@(�xU@�Acr? g���l $+�w C�p�P�($� 9�s���   �sl����`   ���  	728�9    Pu߀ �X       �'�( �D              (�� #Q�e��       ����0\�h� G���G,                             (}R	}���"7@v.�v!XB.��/, �d �  � <    8%�                .;�%�� �,p                 ��-t. 4 B�@��~`��j��N<��w�������� �F^�9����E��13���*�1և�^Y:�<�C7�@�Ɔ��h��=�#+Yk^����V��#r�L�tx�aI4��cSgG����F��X�]$��02��F���QϢ�2�~�)����j`b����)�G��6�(��a0A�IA�1�D��D&�T��`  �%dd��u�閩��l�Gu`�F   �� @ EC� ��w�� y   ���i�Q���!@��Ϣ��� ė⬷�P��H�
d�(E���Q�q����   ����� � ��p�����X$mP�1�O�P LɦH��
2�|���c�0���c9� 9��ʍ,p0��
*d�P�� l�l��ar�����`M��`>`S$�U�1\���?�L�?e(f��  ����K[r8�7�3���O�s��FhR�$�!>R:&	��7�8*G,���DM�I�⬚�.d����RĘ�2|l���2�OW�� D A J�p � �!2�� JC|�eev4� �N��)$ �
^'& �jDS���C��;� d1@�Ha|�� �--�IQ=�� ����� 8f� ���( �}��hJ�>@�m��� [�����D�TJ�1\ �Nʚ���hBn�� �o�
������/ ``�g[�`#�d����-�`�42�pa���   bS_y�3���+:��Ǆ�y��Pb���`����Rl0�t&���р� D0�  
 ` C*,���@������ Ĩ @ L &�
����H�) VcF��� �8�,Ȍ�%��0��қ����í�x,  �1�B܉LR ��<,��[��0������ 0<\ع	C�B�A�5,���>��A�l��($q`��~�#H�\}00"�i�����iCǠZ�0�8B<CYX��� �H�1��FPJ��	�� ����I"H��6q���S��Q}��R��*"¯+��#<ٟ�'P��@�Y� K A< �( �3���"$; \` � 1�J���	�1\@^�$�L�j1��v @��bXdF7�d,����zC	�3���B�@"#,H 0�،x<X��bE��9
U�^�```����1	�q����0�q���6�`�0`pD0<S2�V0���3��0X�HX��%��Ä:���H�@"�:	�l�IP�Q'�d��L&N#��s�4be�[H��uY��-`� ��	 ��.�/U2�ܕi�+Z�W<7��8�l2Wǜ�q���D�!�ޙ��0 �Q�B  �P %��0:c�R���>:����ZK�| �2�F[�iͧ�&�E����rV'��܆�Rf��Fhh�t&�)`��tOho��!����h�"��0@�
��$k� `��0C!3yp@��@�*2���:��D$��TL�0��c�8��n��"zh�ɡ��>�H?�� a`�-"��C�x����7-�hz+~6�,؋$�N�`�eG��&,�ȥ�CjS#F�c�12.$Eld/'lO�1fxy(�0*#�0�ԃ� �����L�3���
) �s�$/z S�P{G�X�f��)�>w@�ʈ8�bU�  0X�^^'��P@0�E��!d8t������ ����I��w��#POG�[��'0�W��  �7}]hl�zGG�4x��:�`0ر#[@��0H���
�#�Q�:hn�D�}�ȘI�����b$�F�@�JZ}�$�u��.&���I�6	Y�2���HY@3���\	̚��%!����52Ƞ9�N�)|��Z���!��� E"`Őg�*qd;Ԁ���$bJ��,�Zf� ,L���5L�H�_y���&E��PX V4ų$o�Yig� �0�� ��� ʒ��(��Ԡ2E�{	��9P��� h��7���0���Ԯr0ZO�Й(�^F�@�,D;�H�#I������ E8�8��@ �vň1H!'@.IUȒ�)� 
M��`�ͅ���A1{r(�&lK�l�_�+�́&��F�;Ay�
��~                �9����ŞLip(�9<������`�P��5.%�OuIF {$*�?�,J�qR�,��	�E_��
��o��<^�_萯h��fR�$5O��!� n���X?/�)���e��1�  ����n�������E�c��B��ǰ�X�&�i���'��<װ9���
`��l'$ZV�W�            <       @L!I�,���  03�t��A�)�� a
�[6u��� 
[d�����F��>� ��W9�BL���n�����,|�ѯ�{��x��qsd��[�g0��     �@��� )%6ض�Y� �Φ@%�a����jS�6e���<����,=�h��˚�FAB0�6� .$7�ħ�d9   
��     �   �j      � y�@0�����xA�A@<�/B�S�c��<~olhN^�@b�����G�J4h� H  ��	�h�7;NM�0�  #��EX���,$xi�$�x�2=D��MpBG�� ��4m|!#0�CE��4f�_�q�T��Q�
]Xag�Z/�;$F�Dj:��!Qsf�H�|b	�h�ה\FA�j4d�ݏ	8lJ�vwF�<J��W��O��8��*�A�+CD�d� GtM����E
�E���Î�,�����}t�|����ç��q���%Xl[���`~� xxP��RY/5>�`�#}u��چő5X�E�{�6t�!F�� �5:=����T
�d���Bazxk�;�Pd���f+�����[��#R��٩�3^�W�i�4R�!z5��k^
⢏��N-����S'����l=[Y֭��T�5�M5�g��R�n@��4�	�����`4�ZL�Ch4Ѥ��Jy���;,%���q!n��I�=)�1nFƥ��cI��B�M|ĺ�eh��VZ�[׻
k�GM����I��p
�]}�b�Q�i&�a����4�����)g��hyoՌgC񡧺�o�1���w�%tf�Cz-�2wA馵n�q��0�4+r
��q�D煚xio�=$��A��gI|zC*=\�M
���^5>�0ob@A�����9 �LE�65D�W�j�f���)��$��p��ŋ�9�S]}=�Vx[�.�N5�(Y퐰�dYlg��\�n�dUz�U�K�t�6�A��|��L�S�<4��P�ikb����{�Z�w��`zG�U��iܥ��_@�*�w�R��}p@!挬{}`�b��d��OtC�ۏ����ֺ%�I�=�\҈�2���
��}�l�D�O뇤�U�j�P�a�#��b�0e��b�b���.-��PR$�N�F�>gc�Q�Ih�"��(j�J�O�Wj��A�-Ўid0������נ%\�o܂z�E��H+Vk&����)�Z��Ͱ�4X�,�պ��lWT�R;�h[JQ�@�з�MJ��D�i����J��M �m1��)h͵M���͒�L�i'���\3e�7��
 � ��O�
=�i(S7��JF��8���qh�lU��OE���)��d�Kґ�Ҫ��Z�\��C ���J-�Z�w�Z�a�����4��t��󮸧��rM4���K�@P�*���MP��6��g��`�,8P��kv7�D���9"��k`��d�Z2��e��'���\B�!�.h��Ƀ2xџ��谅`�-J��O����S]*=�365i�HMz�	`�J�܊��hL�`ѻ�kMq��]JH|�=���Zn������m�@�3�ǢD�x�͎���6&��aR >1=�Bq���|�c�b<'�_��#nV,u��e������;�������!^�<["j��D��"k磲�7-!�a���wf���	��I�p@�3�qs6�(<#`.D����ު��*��m�u��1<�65Cϕnն�'��������I�w���kxQ?TXKe_7�qoh��H���0xL��9�G��v��I�ı��/`��Hl��_�8�}��bd�-t,lOf�ء��h\ַ�x��`���z�!ڊ�w�u����5��]�,7{/��%��	���1\$Kc�@�h�&6�c4;7�s���X� 6��]�������n&����c\���>�9�Z5�k�����a���V)��%5#5���A�Q+FIA�.�?�u�kD-64-�S��;�u�|\�2�HJQۄ,z_�cf���H�;��N7D�
�cY��-��q�*g.��~�-� ^4p�]�5�4�H��Ԅ�4,=�[����Z��LT��"�N��{{l�V�J%w��G��\� ����Zk�k�d�T�@~ݷ��Wx	�M��������3�奲ح �e��Ю�����A��3��G����(M�R�H�6��|�mU����{�c�Y=��������+���}��t٩Z@������J��Z�����G�ݲ��}�Gv*��l\F=����!P٭o$�u�W�NC��ar�G�h���D��H`K-�&.�`��$_z�-X�&Bb$,8-�W��p@L�a����ǝ���I�b�{��z��ɷ��.��q��k~��О�ld�G��vۥ��qOD��p��hX4zr�gs�I?� f@�������57��]�n!�d&�16m�U���oOK�>�4t��\|�6N�`��g�Z�<V�f�����1l�/�'�Pl� ��߿XB�3���D�A�����`�ǘ�q�>t��%�}�^���e`�@PI�r�Z�qG
=x��HJ��d��v���!�:��������\N(gL�x
��C��Z[�Ì	����؞c�rZm��Z�����+���\��G��T|��>�![<hK$��x�x�)��1�wV�|������g��;?�&>|\S�k�zo�C44@�{U���6��Sc��;P�ޭ��m��˽�h׽���ܕP�mo	�,kc�ɬ�-�+c-{-� L�XkQ�]�m���kE��s!�oq"���N/�F��бq}��D�r4ZZ��
2� Hɠ�mH�����l&'��P������"A�����#䵿C�	{e~���h�5�c�Si�*f0B����W���l�Ȩ��ޮ���c� �/Gr=[̘�h�y@��Z��������j d�dA� ^� A�����{S;]�kլW ��x�����E��^�-v-��ō�X{+�{��.�^�;�`I�����j�@��ݤL��K1h�:���qbF��x�C߷z�&�*ޛ�T��Q+FHA�@MڠqU���j�w��_����[�\ �v�ɛ��h�k�k����2���d*b��o�65�a}��=P��,�Cĵ=����M�n�M
�1'w[����B��.}�̀�(րh�A�z5H %����l����CF��ǋ�	<��?�ʅj��<p�j���9�HU~,4p���v��Afv�a�'�
$��J-�}`c������>�� ]?�����wn��6+��[|]p@H�aC�����$�Lx�!��5�>�����X�e��9�\�0_Hiv�X m���Sj�V�rC�O9��!��B�/B��3���k�́FH2�`��P�3�0�`Զd��Jt ��ٷ�	3��<��V>��,˂/�����|�VO��ca
����o�B,�,Q�щ��Hx �g���xH���-�4|�#E��0p� (25��`��@PPijlB�G���f�P�������^=���pQ�K0,\���,����[E��lc&ES9v>\\�c\��������k�����<Y �G�ٟp�C`�Ǐk����sJE2c�����܀��"g�|��>}�2&'�jA)A a�z� �G�%�`���n�pN*�M�Ӎ��V,\��4��{�e���B�dV�+�6��<�Y�B8�*&h�Z�l�#������Sk�jR�?��A�ņc�fkD��"�S�i�i8B����G�<-�>L�����9���@s�,Rc��̀ύ��{n��r<�@�mR�� P:]o&%c��[�ƴn>�Qj��n�cZ1�����[�]��U(xE�{��ě^�%P��1�+`I�+����Y��|�B���L|���(b4��/D��>Uo�u�߹,x	��	͐<����*��(j� Be�X�8�L�c�%~��,[څ�({/Q�u{�R�"��kT&����.�^����� uK�;Ll�=�b�F�ƴ-�Z���3E��� ���c�ċ��^.`����H8*����H]@P]&�&�H0@7��#���l[����@�����V�[��=�,l�{�<�<P��k�6�o���`�_̅LR迫~������B�3�	L<.4|�6�i��^֡�aͿ�-�ok��$�=����z�� ��������N.o{�Y�!#�OW��.���%bM.�:�EU;�c$H�3uB�Vޤ�u����{LG���e%2�լ�O�Z4h��ѿ����~�V8n������n�	��{�l4L�'@慍k�m�("z% 

���*��lkD.T6J��:�rd�*�'�x�$ޯ`�TըU���n7������ĶW0��e)%��� �	�HOn��&�98 D!=
4�V�N�@����
@)�S��&�c< Eg�D���8�,��Q+�L�w��Q��ޑl��Y���!`d'v\|H���)��L!Y����kč�𙭩��:.$H��SpC�}���m�hQ3��,d�)l����@I�6M�٢[<C�8!W�`2干��	���'��H�2���:d�h�_~�T�v鞦.���2.B��h�TI������=[��b?ZkPlq��~�M��p��a��m�Qz������~�P-�����W���-bں����B�3l�D�u����o�'�=����	A�@T@ N�׌z$H��z�k�:m��T�zq{�Jŋ����	��l�-Z�����-d�J��:l^�����hp��]w��ʩHPq��
�?�.����xp1�붴'/���lR�Yq�ޅ�f��� � h��^Φ*�-$Q׭���r�\U�Ahi��h"'%Qݎ֚���7�v�����1�+`I��4��+.h���74Oz'�����(��?V�����ܫ�����m=a�esR��A� A�@PA�@P�*�#�&B��'�A�"Ī^&P�V�p��Pv�����^�Dⅈ���c/~Y���������*"`1��WW����.A��_�^�P+�W�.���
x7?�֤��
���@@`]��R�	z+����J
�g�X�7��#铵.*�AhZ��`Ԅ��U�T�G��d*gw�u�փ����0C��KƄ�[{�?�j���̍šT?~��� X�Y�p��/�j��4n�(Á�_��a����J�	�( �(8O:)p���ċ�a�d��Zh[�$���<�ΰ�O����Bk���Hlz�?��o<�L�Ʌ�{ġXqs�[�H8)���p>�Ij�=J"`1���
�� ���ӈb���%FM �@ ��
l���h�@��z��O�m���;\,J��^.N@���;��_�~v%m��#Lg�K���_X{�+y:1�7^��8Z`A2s=��0y�?/cŵ�\$�G�i�u�zZ��FQC�E�Ge%2���`zJ<$��F!��OL����Xb
4��x}Z�9bv�9}���)�#u�0/�Z���)��`3��B
/��� }���
�Ǫ1BR3؟��Ǭ$!�U� ��[c�<K�qlC0;�|2�AĽ�b�7��KJ!��%@@Tj !K	c��F�o]���Ǫ+mi�#�a:8x��?��R��~r�Թ�]kĉ�Wꎷ{�4U1���g�yxy��u5���lTL>{�%�		s�`�Z��xq8
�h�	�2ǳE��|'��7>�@�T P����?&MZm��Cjɓ��������������z�����ec^�!S�>[�%�a���(Vs<~|���5�����������zz?���V�����H
 0J
 h ��u��;�kX�Y���X��;5WMt�oH�D��|�����XES���\b=���	c =����g�O�j�� �
�ۄH���V����P��|����6A�	{��P 0`�+��KP�	�[�+4��\��j���ȫX9o�Z%e�Ε�&O�����"`�B{��ܸ��V� �od�lx�{�k�6�*߱�ï��l(��$���h_�t%����`�yJ OgEh
 �( ��@P\�Gv�F�.�z�Z�������v�4Q�Gj$G*s�j'	��%���)�� �S �!�=o�\~�Z����ʯ�-`��q���v��߲�}����_߸؍`:K�/ S�� �( �9h�"�&w�%8:��Cň^8H���4m�h#��S��U�pt|�\&�Ϊ�@x�+c�g���#V$Wy�d�z������(p���Z�a��`�����k�@i�\d�Z�oP���H���o�<r�d��Xrt�v�����P,(�� ���[�T��b�dH�ӍZ�E%^g��;G[�����v��bHF�@0������Ѐ:D�ʕ͉�� ����#���HI���%m!"�M�A��a��m��H�q��os���(KQ �9����JE��c(L�di2�������\��8A���b�楤�`��1p���=K���PP4x��CB��h�Q���	�-���h�sABCF�m�
��E��D�̥@
����G�O!c�J=��^��Z�ԁ��7�v�4h�(v^ι�f��N(�r�ld/�p�;±#�]+H 8A�0�b����A��tv�����-d
&oE�yW���E	A�\%�����`�,Ǎj�D�2Ǉ����].�U@ ��8��W�5�?�yc�nҿ+ű�"Cy��J�A�#ֽ�d����S1�al��t��b��_���p8Dx<	>��7,&,����"����	��D�$�c��&!�������ɷ p,LH|B��B�1`��6J?�$���(
 @�S���8pך��6?���R;`N�K%��R�zfx�>;�!�f�c�b8�,k��qs���~ HƮ=$�?�_��҂px�����Y
���CPCE�s&1ƨTA����ĸU�fx�ǎ:���4�Gq�%E_y����HW���mO��db��V�X�� M�J�C��tw�̀x@;簉��x��cd���6{�V7�| �,�ɷ�(�v�a�� z�3���I�A8LP��̠=[�@f�k9�5�v�*��li8�f3Be{W�#��[E�����J�;,_
� W���pfL��q��P�`���/gP�<��Ql����$�B�F����A`��y�0�&�%_�g!�Ab;��$[բ^@�5 %���˝}۽��ao�@�j{Z�6N.{�a�zȿ�9�1��cZM.>��_&ݧ8-�j�\ca"�R4�hko#G�NͲ"K�o��!ã�d��h�a��7�k���n��JI
�W�����K���~�
�K�
�ɖ<8�Aaˋ���u�%����H�z�p��O��0�����	����i h@�?٧s����$"�?���ظC�$&�,��Fh!���b�)��
@QDip�$���_�� @�ǟ�'#���ƩŒ��*��>��1�� a�1�1��̰�A/8أ�i42!и@����{��� �0�X����Lx�zFJ�2P�	x��KѶ�%yo��j��ݣ�HH��G��,{Ici���=�"�<xHX�7��p�[O�I%R=�:>���:��s�)j3o{�E�*"�`���w�^����"�xH]�Ƥ�p�pX,�j�m�gj�[�B�qjų�m�� �XI�$k��[&��ۄG�6$�������6�^�lj��S��"��V��h�D����͒����@� $Zŷ(��GK�x����`�#[�q"k��R���Y�ːپ $�F#"��;�,��I�.��N�K3z㖛�l*F�5�@�1����Y���8����^��lh�O�<-�'�is����7�%bT� ��CKio=�;6�n	�����r%�jT�/{�e�ń��K6H�G�[��	��L	:�SBi�g�%�p�a'��$��.Zd_=��ω���Ko�g��5��˸�<�Oi���l�WK�-��ցl��_\n��LH�C�!Ih�'����(�&�
����y2�m�&�u���E�d��Rd�׵�&�tq"hݹ۽,q#D�Jt|O��O�t��j�� �HH�*��Fhަ�KB�&O�N�Q6O\m�.5��bv��<_Q��0�1VO��J'I�/��T�10�A�+�^3�Y>�؛'��@���M�����֑��a���H���1s6�}<�!��~��☪7��	���7�&(�^�DMh`�<�W��͂aL}%�M�d��;XJXeKsnr{�o��^��j
ǯi���طr��Y�IrE��I�����T�Ψ��^����=2�8MC3�}F�&W�#v;<.V���^v�=P ��|F��|G��|B��|Cִ	�/@���"(�Rbօ��i~�� Z��	�  @`�F�c5&I
4�lh� 1T ��U��w���rl	���N��Bk�0�����u[w��L�g�|
�vWp
#M���I[vu�D��'-���E����c�.&��%�G��%F'ջ�,)o�(�u6�<�승�R %jf��p�l��muB!��t�LkmU�1��&a�ZsUVkOn_�ʴ뿭�XB����,-UwcR���i��,u��l��-F���H�f�3.Q(�  ��  �fK �����C ���yI��   A�!<(�
d@   XE   Xc#K�   
�� Y�C�`   ;_��I b��(     ��ae���  ��"�  �    _*�hlb` ٓv<<��?gVXЀp nha    �e��� a�`P�  ��	�� 	�         �  s�h       f\ �f\�@ 3  DE�P ��           @                       ��M�  � 4
( ` 4����P��@ <���`   ����4�o��     C6���*�>P)�\G�va` ��&   d�%�R `�0  }̇���z�,��D��iA�  ��8X� � ���     )����(       <   (��   x�   @                    ��  |$�A� P(�  ����j� * 	��_�� 
�p   	��bp0~V���    -��"u���󕂆 ���` � �  ���#�X��    x   K-� 	����EQY�J�0X ��s�"�9GɈ    �@ �����N��( =�  
�c�  � :_��.        �8A�                  M/��� ��r>�     �|����+
2 *���   {x@ ��B;K��&`� (   9,�  �cFBB���     v�3_�5���Qp   �T  5K��8  !����7�  "�   �F.�-k�    D       Z(DGy�Z�        ,�         C            3#��` ��  ����W��u	��  �R>���� �CAD�   b����  D�'�       94��喍L     ��4j  ��O�ĤB��   "���W�FYwt��   |P  5B� p�gP��;df��98�'�N��<�v�{盆O� F�< M     @0��C��x  ���   Fơ|�`$���,   8  D�
 ��zD�L��     !2  3         &  &          k`X�h^���C��    �n�{�T(�  g�V �\ �  ��bY��P�      "��$�f e9>@p�
�     X���0n��F�e�   T�U ��4�  5K�x�xQ^(   ݀   	�e�?�%x  ��  �B@�q�V����Z�Q "�   L���50���T   8Ǻ�x��gG!� �z�     p�8%ߪ��2�      'ӊ��Ϣg�  ��       �q         �  w���0   3s�Y�4���oX{�x       ���1旊 ����+�     i�a�OEHY�G�Xp     \Phw  d�l(KQp� 	�L�` `   8~��Q�  �U       t        �       �RY��<���   ゴ8                                           ��� �   �!�M.�93���� Fr     ��n   �.�w`               
</file>

<file path=ppt/media/hdphoto12.xml>II�   	 �    z   �        �        ��    ,  ��    ,  ��      �B��      �B��    �   ��    �Z      $��oN�K��=wv��WMPHOTO ��q++ 

p �cl HH�E@    �6��D�)--�3&C�EE�JXWn B�   ��        J�uRh��d&�
��D�l�Y!]n�Q�Ǣ�$�p 6
���D�	� BѦO��K��P �����I�%�~��ְ�3��z�  )�ёŘ~�-��~�)� 0f��@�l��Q�)nȏ���'H���`F%�����z�a+ƌN                                                             ��D�����MB�$�$��#E{�A+qa"��� ���B�ha �(�� ����E��`�!�4@�фA6"8��8��& �3$a�kn�)�� Tb�� �1�f��趟�w��1-�҆&��3 �2�� �*�z���P�9#�@�$T�7�ڠ���xi��T�Җ��=y�|���jj@�܁b����a$RL�#_e-�E�B�J%D��1���7M�a�*>X�ma*�`H�"�           �         ��@��a	��0�Q��f�&<>_�hĉ;F���DH�JP�=��L��L�u��8�D|q3�\�UF�l�NӀu�(��th��2	���B�"_;_K}fo���tv6+��h譁�qb�6���Mwp�6�H�<�iς��_$Yd@�T�H!g��r�H"� �FP�=�R�@�P� \�;<         x     �V['�'�P��E�"�Xl�cÄ�P��'�'�)68K�})S����Y͝��^��A2�4n��4�ZZ=�hZ-�Ծ��cY;ZJ1��c�L������6b`�G��Q���7C��/ǉU4��ĕ1�L] n�n�b�C�SJ�)�<����ZU���R@0�T���3+e����P� ; `  @�          �"�A����#�a�-� �0?��D�elK�2��<��EE��з�W?N߻�'k�� 5ڳ��6xx"\sF��ʧ]���򘼀�Ci)	}� ���<M��t+���Ş�^p�J�p�/wX�D y�Zܕr:,M  ��#1쿀� $m�b"NB���Z4���D �a�'�    �    >	�>	UO�<H�>NI��$�V���0��ˀ�!pbus�5��q
Uo�i4%nL\�(�#%��T�T�w�y��I	Tv��J��|>��M&��빻�)Q�9HkC�s�8�;Y ���)��f0����עN�J�J�e�P��y�XqT�306���Q
q�9:5�n�ςQH�X�	Ӵ����m�  G'�������`I���4f��7�,4A
%;�����(�����B�6��k�Y�< #�G���ý�$V� �F���n0<�]bV�h���m�"ZHLD`���!���=�L�@��^nC��H��ؐD���50�`G�+A� "b�
cF�9P@d�H`�^���֨$@��fa|.��ў�I��%[���D����x"��b9��J˹�@�AB��lD��!�h@p��A��'B!����@|�A�x�����,!�DQ�=(���� bC�		G���a��q�FS�@d,�dD����M|�f�zM�ZM��E�� ��K͌\�;w�E�b	��$�
S���c�� �,$����P2�CA�4Xd�q� F��8�4z�; �bz�(�1A�� �>8d;��D��"q�0���A�f�e2�����(�\O�c��FA�bA�@DS?���0��a�F8��=��-DQ�b� �L*n�4@���U�QG�a�<\dCF�r��`�4E�(��P���cF�"A�A'���
�+lKW�H�<��֬��uP�@���������F��E�O��ɿ*�E��ÅQU�/�qC�`�חF� �R���\L�a"�`� M�0�$XxD*]أ�g �D��M�A�T��|mJLH�Ah��D�L�%�����(�LZZ�|p��"-?�Qp��H� "�!�j-F��ƂP�1�o�Ըآ�������Y"u_KﺄD��cCl�l��*I�Ƣd&5�	�<���/�o����<�"I�)tN%�$t*:i�B�")WЙ`N�"}�
$A��A�tz(�*�qi`�f�����EF�~و5�n�4�e7�u��(4 ��R�"�X��C�R'6^���6�"^�� �]$�5}a�/�_�yV�.�Z0����k�i�s���(Ԃ�|	M�lbdz/��D ��'}!?G�`��3E�?��&8\"����jEF(#HuA�u���!��	!� �((j�et﭂/0��#"<�p��}`�/�aB��%�|`,���S�@XY�@xm`8	 4"3��0(
>H*��/����V��_5--�I��Ʋ�_��x�@);E�[��	44-��[�9���"�BƄ���q|)�U��W$��L���|"���J��8�I@ϊ|a�Y�?k(&I�(�J4ZHi�����K��P��S!��
��Es�b"nذ�Q`�!4��j�2�ŀin��u�	��r�]%�A�}��	4`�Z� TK]W(C|��$=4԰[B���%$hA�}-���[L�A%KJ�;ET�EF����R��c���d[s٥���NaЀ��X�������}�Ԃ!ʑ�TzO��K@�� c>�b/���
HxzHK2# 0�燁
�-jZh��0B�t��%$� e%ǎtuǎB&�ꄒ��sM�����/���) ?Pl�R�(��(�?Ǽ���Rk�V���;�r�>�2n5���*�eD�$��Z�&5�z;��ODD&�Y��09�ц��wź�*ut�%=�I��al[�Vh{��L����`����ڪ�T��W������i�P%,�\�)�SsX���ʫ�@��)>蒧}��ݒ�*C�	��Ex��<�Y��$ʱq�(ˈ �a� �	3�FG�a.�
��oq����E����	����ĸI���q ����H�@4Ϝ��B�C��ALC��S��H"� ZЏ/���!#d���+�����&��U)�M $(��e�f����~m`5�x�9	
v	
ë�<�!p �A1�!"^/s'����?0�D2A�b@)����5��L�D��i<$8.��kN tO���s�R�͌��v/��1*,X ����2|Rm{����1	��a �x�0��}h��Ħ���<O�A ����zvIB�X 8���"���tq(T���e��ψ�=�F��@�$<L��Yk�J(��ӓw��}Ro0�_��?[3+�H�]������JT�����\�L%"���B.GƄ&�%%,13�D�*i����+�P��*r.�/� 6�(�Ǽ$\Kr�|,%��X@��)�S��p�P�Z9�*j+�n$�Mm**�Z�n�p�E�%��ϋ��U�
^,�֊����B�����N��a�!.�#��k,!p��>��1`ݕL��oq�ۂ��0PlEj$G-�U��b%)��2_�&�pHPs���U'���i���,�b�u���N)W[�����l$v�#~�@�8��M18�V%}�C+�F:�̕��Ib���L���&{;rn.�f���䷫�|���rL �����z�f�V:��u��2m,����Q�V]s��\��-`/D�.� ń(36,-�� FOX����D��� �*�%��A B�W�&^�%�Hh�H �[�9�0� �>f�c2��ލB�Uu�Io�8"���C:>~�d�Ͻ��Ac<3�;F�]7�"�Y�PF�0;��T��eanⱳ�U���H�t5��,ԥ*�l$o�2P$!9 ���e�K�E#@��.Hx ؐ�0s[���A����앒ڭb`;�i�d
v?��q*�RKS] �C�O6��HH���@�n�9�$��d�9;�M�(1�W�l"I�hj�IC���a'�B��!� �{�5�촥�>��p���I�]_��l���RR;G��p@^\�(���{!Y-���{�l��PD�*��O�<�=�~���qr< �A!/��	�Hca�r~&7^�[�@�\�c��W�P��t�>��g+Z��r^�p�f��Bc����%E��ʗWN92����EZ%n�TW+���"�==p�nJ0�wDB^!�D��wM@���+���͉�qr�ݗ�Y}{)L����Q0u鯈"\���.-d����� B�Z��>ZZ����� ����s���މkEvb��.F�W_�S��!t��S��QdN�2��^N��a�l1U��&i����^d�&ctZh�v�Z�]����M��h���H�.�����k�]Kɰ�^OfT�����1'�B��[���(��&���X�I1�ᡡfb}�Hy�r�hȡ��G0�o���6��6 JD1`�� ��R!
���Ʃ�D���
R�����г]�4�: �[��fPA��!;#�$L���4���Ռ_�E�6�N�G�b�B�Bk#3����B�4LިA`@����R㟚ǀ�j�A�;�6 �lF.�V�XPF��)��,�@��(a1� Д6�1� ���X��x,hh ��z��:��l"�Y!ox^z�	�7�o�|M$H���f�kr�� Bp���0�:�n7��ra7I**��
����3%Ȧ�d��A���hh" S0�7IWj�����"¡ePC��R0�B��� 1s�Sb/d_wE����.Iȼ˦�~BxH `,�Lu��'r������$U���A2$S��:V�3z��)ɴoH jqUA�7]��i�U�8͏�y��̧o���Oi,rd�`��Lյ���X���׻�/&{>�������n�5�_+D��7	YjQ�p�Ƭ��Od�i�#w�3s&c'��2�Y&I�Ky�`�������(�7����Ǥ̃\������2k�U*V�e �=�4�	t�lS��K~h�Ԓ����G�ic���J4=Lm��k�l'�&��K�!F,��(���Lj+AX���J�qf�ؓ�6�(TlzY�([���J}o���%[��2mD�Ռgy3�K.FF���g��2O�h �`��6�{��Ϥ&��O�=�qgи��O�bx�Zl��-��-�D�� Xm`�h�jg���{e:Θ� 9�Q2��dw7�$����QB_#�֒�Ж��72�'�̃�ޢ�ĞU���mL�H��4��U�V�}��x��џ��ӴrT;p
� �Y�p  ��Y��%�L�W��<�*:ivI��>������$�I]+�٘�ik�2��Ā I���Dױ��`��5�Zf#�%İ 
1`!. �&0U@�i��^R8�Z �E�@��2װP)���U� �P�$D&Ěm�� C9�U$�*d�`0LA�(,�T�A�9��eS���@                                                                                         "J�14h�2��.H��?q�Nu�*k?W��٭a�����ZBu�x�]AB�6m�`K�Pa @�-��ƘP����SR%s�<���a�B�S8"'HUE��̄h�@V2x����������a��4;l�e�Q�����,q��                             -$��x�Ȇ���!{\P�	�	����^���[��F�h5W�0g���]�T�C�SU?�tT�:S�K( 0�duIKK����F�HT-|�$1QS���&�m�cm��SI �"�Pc���pI��2��_pw� �c�2���o ˞p��-�ġX,E�3                              �R^�L��d�^X~~0����׏�����Y�m0�!;�`�c�z����Y%)���EL���if�CY�ВA�͊v쪽�Bn=���l��q�M���  ! �C!?���hr���`5q�cg���t�~,����J&�aI���p�@�(�`� $c` �*�#�k
T&0                                   ����S�n�?H���iS�?04�7�{�&vwšt��9gC1�i�TSڲU&�:�  %R@ �Ё��� � D2�Li ����I%@ r�LDM� 4� -m� ���@��S8�8�;B�;懡wO5c��TZE���¡ x~�0R[����nq�u�@xB
���o��c�  	��        2GROu�ށ��HIl��J(����%6�`�~0P"'� �x
�`�rW �_   
������ݼ �	U��� �&~�ĉ�I� �".;�b&�Iy�\ @ `�"�XC���(2����d �   
                                                         H*	 �U!y;8�mI~Mb{3A��E���{�`�d��O��^1R�JSU.Y�k<	�S���4x�<�"N-�=��x����"|$�<"	Q��NX�ף(�/EQ(~�$U�>�.H\D� Q�z���	�JG[�K���0�����4+����c�� i$F��h�'�^��y *��HHI�������Mpq�Ϝǎ ��s����m���J��A�4G"yP>J-PJ�     zi0 0 �          �    �5%�y�G^��/}���9��C�48�u	t]WtB�D+܀v�h�'V���]"F�D�CӧO]Xu�0 �8�d���3r?�2����$h�<�b�
u#�mW�           b%�տh|D@>B
xB��_�=F��rSSU�"!`B���c��B�"��`������4"0daB�D�<l(�� ��։t��w-�}�ʮ�ǌ$2��#U���   � ߄[��A
	q�����k",7�_&<�'� ��ղK�&:��	=���#��F�Lj��u��j����!D�K��
��B�11@o kEؗ����'ys+��֦�:��w_r����   < �F�F����	 �Oi�bvC#M6n��/�7�qa���@����`��FQ2bBa�pA���#Q=�Z�l��e�?�"H"��a� �g��׭�'b�u����0��=��o��Zz@�cC]ch��T/0+C�2IѺ7���\p9�Cl-�)o��81�<�M�VޤK�z����A��(��N��           <               G'�������~�a��"�4^'��0�(h�,$D�����Ԓ����&���n�O +^�v�,�����[����g)����qߏ,�%��N��TA(jy�O�߹cUR�`����~"Q4L���,�F�֎��e��V}vz�8t�l�<�/D�~�7F����ʷ"�&j�7(ѴI�>�R�	$m
	D���p75��p&�`9q�,��k��O_����D��7�n���J�����А������]ZqE�!��ȴ�-�ۖ�t;S&�
ę7�yA�)��$�́�!r�%��M��2`j�`YfS� �8\x�8���*��mZ0RѢU�I�j�D<Y�S<���N2���$�y���	��u��ߥ�+���S-����q'~V�+���錢�$!�Ҷ�^�v'��� 0X��ư<�A�A1D��bm^;%}
R3��$2"P��7�̑ȗ[�&I0ȩ5����]�3��e�@2s�QϮ�"$�#�!	��Q`��OF��C�:╎ؙ�F^������T��p3�)��r���n�K!뛙�m������"����aI���[M>0�S�2�(�	!���$^�UQ�$��b\"qFM�6>�����Y-��1j�[���_=��^�a��	��,m3ř}۽S�������ʲQ�Pt�s�qx7_���_��|U�TRi',7�l�\��Uq�Y�Rx�l
��m�M�항��M��{�u[?�f��(��R,��:�w�h���� {i]�.}�^��R��&�F[��)[W}��nr:��)���Q-�s�*�Vs֣ˣFo�b��β��Aq��.>ճE��h�nS?��~����]%$W�ןL���vn�~a ��x��Q�6%��� �s�8J��AMD�!�Miu-�
��U��A&�/�?���0�Ƞu2	�!@�}���*+�qXQ5w��fW��� %B ?X�J@`���a
b�`#�a�0f� �	!	
��AG�@l		�p��(�8Ds�q���V:�� Oz_�� �A�l �������g �i³�|e ��J���Է�D�Z=�O�btb=��-��.z^I�/�4�B���gY_�~�,��R�-K�b��֐�z뵲�Rqtuv�ť��/��rԒ+>��U�rT��ԏr����F�ئN_����q��בK�e�=(U���Jj.�I����ز��R�:��Ԝ���������b|�M�����u���+���A�0����:�6h �@St��e��J���,�����j�=Z����o�b�� �<_�D/�{O$�9`�{�#�V�~h"w9����ˬ�

���^5d�2m>N^g��ļ���@�(/_5/DE> ����g�"��B'��̨�@B���1�"�@3G��W/�.�mk�B[{J��s�J�v��L[�r~eo]���InPT���2J��z������{�	�O&X�6J�e"¯���>X��)/e��{!v�M���0�����@7���������'d��h�HZpJ#|g���<N����AEJ��M��1�����E�`?��|}GJ���r�Uاt��Z��[Q�f�Z��J��oZ�ӮN�����F��?f��	�Q��K>�?4��@�g�jk'j������:'�s��urn�'����e��?�뒻p�����!���)�F@�#�8���7���~�!���>n��p�=�Im�۰ap��!����� �(�xW�#;�	�.=�7�=����@�Z�������@s�X��!!��D`�0�|H|��*�l[�����e��n	vFB�B,f�6��l��"�t�	���tًR1�Nd�
<JR�ir"LĒZ� ӱj� ���b �a	ʈ���Տ��z�-�I����v����8���v��E��i�{��W=�!��׶��*?R�C=H�.@ ��(�< �����oF9��N8�����������A ��	б�#��^jI�3.<K�Qճ/��6c��bvx��b��劍'������xt��?��O�y�~�|���@�8��@�BA���'<<x_�LE1����C��ĉkJ���0xII���#	�RL6�J�\g>L��l�:70�!�~����U8Cf�� ��Pт%�@��E�!W%*�&r%�@|���aZ�C*I��B��9˫7�����a6�[\x �(���A�e[���Ҹ	۰3"�i�ȋK܏��1�H��a��0��&��>˄�,?����\x�a!`�/��^A�+p-)�{�I�>����ew��?���ǻ�g��!FL#�ɯH�Rrߧ�!�	u�?�	�Hl ���G|$%e��֊�$���{��46+�ׄ3�2�?*3�R�
��F�bU}����g̀!���\'��r�����N2�X���8�Ꮝ�%o�l�w=��?JyT�T����`�,6�1��ڋ�5�%W��y=�YXr*f�����Hv���,��t3�g��cy�57�Zۋ��|���$��vL�Y�B#x�� #3�Y8]媄Ͻ~�YQl,�=1Q��q5qmZg_]z�1���z]�F�<��z�:�h��F2È�^��wp�S}��j����(8s��"	�\)Jw;����ų�m��*>Cg�|,K��NK�"˟���`C�m��@	?@>���8��!�>+�p�ypQ������Yh4�HB��xA�:s _�u4y�f�)l��e9,�yJ#�~  ��>�%,�$C������?�(#�T����-~�N�f�_'kZ�������z@i �4��sy��Zm��BT}��a���q�j��چUjG^�>	~WIR@ R��`e���x�ka�        �{�0��s�                                     eh����~ c�I�&��;��*9���3�tXǳr�&3Qh��`� ������E��<���I����:0z` �D�e�����!n@ �HG�ٓ�0(H�$ ���Z�V>�^6�R���>�D��ρv?=_-��� � XP!#̑&D<	t ` ��2F�r�^v|A�b�i��	�I7��n	a%D���                             ܾ����Q�͐	F� �h4U��S^�Ǎ��0mb/�43�L`0�>�̊�_��@�� `�� �è2�(5<�                              ��J5���v�4'[J9n:DX�U[�� ����E�m��>�&l�@���'fH� ����!�ux	t��Ux�&*���`������b�ұ^H@M���
bPp4+�>C�"�1 %%C �� ݷ;�SX3��_��� � Ē!�V+ �=l��_2�R�u<	ir�m��;8)�Z�6���i��*1���� }�^"���l�\_�Q����vT�>8�S2 �e�R�
d��0fa��                      !�A�0*�d�&̾8J7d5�(@�8�                                                                                                                                                                                                        ��   �RQ�oL��?az�U�#��e�� HI @���0���� @H,�����֑*�������TK
B������0����cs����t��E^"$[�aa�	�m�:�`\��썂�� 0mn�bR�)�6�@d#$#}�`X"�c���?c�32n(��`                                                     ? G�  ��X��0���O}��f=EA"��.�~!��a����8" B���A	�p����1j����&0�A�A�R�q����&�a��ZZ7F�ѬVҞ7?�FR"AB&b"T�g�.�N��ES�m�ٔbER�-��+�PR�l�(�a�K&����\�$�&�侎Z!f�|π!���?�z�̉��ϖpO��K�=%�Q!����.O}���              �            WB<Ḧ!G/� jR�e,�wy�T x� ���U@ &&,�^�&��|��    ���T����`��`�KHzZ��  H{��Aq��YD�P��)(@`AZ�\'�����P�����8O�OAP��l@�$A��7�Aa�Z&�*�sЁ���˅�UU�Ё����傌!b@� ��$`L��0��F���"G�����ѠԲv"�DXH
C$b���4�!M��QBҿ&�KT>���~8�0Qs���eI��OD�`9�d�$�&�7��kt�1!- �R�F�8��J16�y�!8�8zFJ��p�"��V��'�UJ��f�)�4�K^��Lh��w/��@(�4L����� q�帣I�h���C`vjM塌0;���       �                �  �  F17R�w]y�T	o�O��bi)���A3��v62ɟ!�޸*HGl{bX��.��`�t��y�Lc�rf�r@nԇ�T��T���b�:l����s4~�@S��݄ǋ&���}f�:&3K4t6�-Ԓ�t�0|aDd�6�oC ��(�����{{��S�&5� �1&�t����=��K���"�������	#i�]�(Nl<��a�ձ�K�J�
��[�%�����*k��0)d.�ԣ̐���5;Rb_0��Y���g6&%
�V[1�iH���z�c��GQ8�LJ�$mR��'$ɉ=d���So                    �              �j��V����}�8�"��e�J�MGjEg2�h�W�8�7��W�.y'�fVjhő����6L��Ȥf�4�2�A���QHJ4�4�e�fKX�uEچ��#�d�̗d^l<k�rX����h���9HN�Lդ�9H�A&
Ҧ-�{(KxW"�ǝ/_��ͩ����a~��6�6=jN�F�`t�iF2�a�6NQ.P1V0y����M���Co�涽g;RQ[+�W�5u3�&+�7*��g�q�	9A�[�b ��r��Fg]M;*̄  G&,�1�L����5r�QJ/��w�C��BG>&K\QN<4a�(�D#_�a�QP��=Tټ�Af!������ �(H�$ؚ���H"�`�GP�����l&HZ�~Շk$�&
F���(ؗR�Z��@�;)�������1�K��S#�!23p)�k����L(��dAaD�,$ړB��Gw;+����dF0�/��lY}��"�%�&sфN1D��DbjA�$E�A�8����$pߢ�W-�!����a�4&���]4򛀖v�96X�a3d�`����ɫ5��51x�I�ە�*V �@�?��A�jA�j!L�Ў�����&	������ � ���`FZ>#��A�PW+�Xa���|H�n�� �H�4a��CO�f��Hi�� ��A�#���
�|� �ۏS��s�#!q.$^$�@��(�1(�#э�&(�4Fh��aq�,q���E�S�`�A�c�2����T(�J��
�P"��:A��G�?�0�3����t_��\Q�xD���Aa�X�?��(�(p�,�!(��A�FM�Ѳ�z$~��и� ��|���,1R.����BF�2Δp��E�U'��2=���lE�\Z
&>�ĉ�'�d{2�(p�7��hh%�Ȩ�2M��POuub����_��|U��]*����!@1�8�Ǽ�zz������
&&����7��3,���D?�eD��`����Ѳ�B�Dٯ�o��kJ��'���DQOh���)!(ݺ�-GO�Z���,j�V��U��:xУ��}RaV�6���p�.8IS�F�LoĆ�����m�w��e�W�G�+�
�5�x�tW�_�Ѿ�X���M_"BbqW�Bꉺ�~�}j�D���%uYIk��*5�y�����mQ2]����Eo�r؅�(2X1�I�@�b1/AN���u(F@@���J	�4	]�������4��N����8�2��)��@�b�A��w@�'��bx�&�!��pD���"{�� O����D���2���))�J���S2�@©�ENǄ2`pDꃞ���a�� �Ъ%�4.B��K�:,8�\<Qߊ(h�7�
B��!���?  D� hl h`҄��Ç�� �����Ň	���X|$��a�A0���0��&��ON>�qtc�'��ӏ���F��P"?KD�͒��P�>4xW�����)��F�kZ���4Uߔh�ka���� ��b	8nBv 8. 8*�8 � �q��~A��ٗ�?2O	�(X$�	ś0�ON?�'�,��'��ӏ�®���a�G-\0$�0S��$C�H�8 ���׀�dp�ȑ9\H4d*�c�1�6�cW�4h�/  � hl hbI9]�Gǅ)2�U�Ѱ��^�p]��C�=�'����L*��D�?�"q��
��D��"@Aё�3�D!�S�
#��0�8��0@@@u� !DD*�^�`=�c�'BcH��,D7�R	� � �� � �F8 G�����b!�b�L,�Xĉ�N3�'�p��"���8�a+��A(�������I�D�z (!�#�� &u��D*�Q@B���B���e6%�P�7F8�`5�� PE���� A
]�FSab�E�)�1�tc��!I��硂O�D�?�"q���������z 8��E��/�ň b\c���͘I���$0�D� !T@B�"�U��c���T��0�=~A0D��� � A: � �1�tc�%G��(H�6^EAL*	�'��ޘ�'����"q��8�Qc�!!��*3��;�Q�$a#j�D*�U�� �d	M��d:�c�� � � � �b	��hh������=$��2����$�P3�'�������q��!C�)��vi��Ա�9��D*�U� !G,�dd)� ̍��� � Fa$d2�=�8i���0A ���yk/��`�� Ų8ib�dF�t�(�e�!�A!�d�WKi�����vp�`�avp�p�avp�p�����ړ�A��l��7�T�� �_T꺱*��h<����\K��p9.%��SO_Mfɣ�a7��4q�� Z7T�%u��%5���w����� ��f)�ŋ�I��Ҏ�G����<x H(3�ק�p@8A���< �C���80*���i3�n y�G����uL"�� �EP@���@}$�2QЀ�*A��?R4P���|ZOiFJ<����O1�Ra9J��$	C� ��H;�AѢ����y|XL�8�q�%���TRa9j�R�A�T ��x[����֝Ԍ�� ��s���)T@8��ǀ�N)�;E��x��8�D�`����nO{�]pA����H0�0A��x���4H���AҌs�S�}�Rڭ�h�m�0�����H�WJZ �A[�~�8�V$Qi��xu�J1�C q�=�[��i�ǅ��mp��'�X�jĖ�+��6��[l8�H5���&�3�Æ�5g���R 8D�q�%XxY�ȭ�}u��z��AxD���$�4|�2ݾ�!�A��$~c� =�㷳20@qoQoQ�Ž�]d?�W �p6�)̔qi�LؐV$<�"VBx��W�"5�'m���C�Jmp��N�H'�!����l�ăX�l$ф������T�_�2��8�����QI �Pc$��p�m�7��y�A� BF����pD���X���!&}M C�)��c��	����˟�����&8"@���$k�	�d���y��)������ܺ$h���Qᶰ6��T�r�b���xi	� �H,4����M����t�mh��#�F�h�U	��;\'�X�]Y��e�,Һ�꺶�qV$�Ű�ɃQT�ń�A3��"LppDf<8E�q�&����	=|���� ��*��p^ c��1������_&�v�!�A��$~9�)@�x�� ��Ǽr�i��/M��k�m�֞!��[
ĂŊ����!<W���d�~����h����P�����M�ص�910ڱ �$2����x���4�~�<U���	�:S�) 1�A�����剹d+�'�Z)l�O[$�,XL�߱h�ˡ��1��PC4���hHWYر*5�,kT�`0ѯ�/�u6��@s�7���p�Ad`���AS��W�M���=�:��3D�"k�ص+�6/Nѳ�L�bM��%��?,��5ܮ4��7���cI7x����g0N�"fh�$M��q��J����4N�S$}��1qo/�U�Εw�qȖ�p��'��	���bA1r�kc�`�V�hϚ�hՍs���|�F*��}_��p�`���FkR�J�H��w������� ���!H�W����0<6R@\��I�ѱ�DL
s��*Ċ�\��tz��R��s�zNP�jJ�����|i�Hn$w��C��!��e��'�N�"f}ǟDh{,�8�W����z?K�n󻯈zZSNd:�4j�c��^�	�p�ő3p�l�:�	�rʤH��W	��a4���Z0��)��"������{z{i��T 0��c�G�	q	|��-$�!��l6�б㡴6�AZQ	|�&��Cn��vXXH�?��h @��ч���B���V�F���>�ڧ��[��hБ�x���C��@*(��H� ��C�l?��9��J��  G1��ZXA�bA����˛,N�o)iD%��	$�{�m� �-$�W�$�cW���-���ma!A( !��G�%z��Q� �E�E���f�ej�21kO�� �A0�`�1���?��hn���զ '��$x�"g��� ���6("	��A�����3��)C�AP�Ҥ� �,��-�M�#i�U��� �A�����~\��~��Q����
�	����DH��8��x@���/�d�0�F��B
�{���a��	����!��  ����
�#J`�)�
wwþ�\��x!&�IR ��q⦳ @�*�$y��1 l �   ��@�`*�m�n�3����� ��$%�ơ�|辷X�	 ;l �tv8�����O
���|2=���U7q}���Ɵ
�3V�+:*� 	�� nFм�S��$�Sw���                                                                                                                                                        ����2^;X<S`N91��L�-.@   `��  ��D8�'7�'%UUkr��[�n��T
B~l#pD �Lp�&c�6��.���d���++eP ���{��ʸ�Q%�ﶖ���  /訯ۦ�`�`IY�����*�]R��!&N    �"G!���ͩl���>�)�a �(�Br���$�΂g�h�4H��K���\}��L��l�0FL15ڂd�3���C�mz���cl�p\��`�)�5���N%x��K��m$��w��j�A0l�	QqE)8�Rl<"<-sQLݿ��"��f���\I���x|Þ�Ri��݋Ǔ�-I��I��1�( ��     ��  �   �              x         �#��B�� �ZP�I	  �2��
/H��2�ޯ��_����( B`�(�AH+�$�	=B!����#Z�g �˂ �F0�� ��1EQ�!��cq2 CU)�� �葄� �' ��a#��A�10��7�C A(D�"\u��2�ZL?A��@A�-Ԕ[�����@0[�(�����A(B�!�0c� �$@D_��kƧ!�xE7DAl�[���,xE�����KA@r�5��RBq}��¸�d$�������3I}�D���n*�FkMg���:}���
��+	�Nv���I��&�9��S�i�ͱ�/�2R�5�%dj�:s��:Ԭ�@�@Nq�gV [d      Tn�    
���   �                  ȳ�t  Y��� Y "��# �Y%`7�^d�f�"� �nd�	��H� �bCƀe�u��v��/��,U�5��􇃤�nR.�x{����;Ss�`�l- ��ۭ:����T��2���Z�5ʜM��3��P������"�_rQN�����P�/�(�k��Đ%�Wҧ�1q�r�8�ѪG�#Б#^�.���B$�{��|5���NM�j���� �5�)� �ۑe?pn�\٫�~��YP<XN��                       �                  ����FDf����zO�M�[��$��2�j� ��(� $@N�J��� 
tbzL��8 &k'���wS?|���� ?|��� mJ��̄��$1r�')-*����蜊�Pg�4N�֩�\��lo���Ω䍠�쵼�H�!.�["I���0Ȥ�� �JT��n�H�S2�Ż�!�bM�6L�5�r*�C� ��R�
��?                  �               �=���� ��	E���#�� p�A�"���A0#1DAGA�� B!� ��0C�b
q ��H�Fȝ��Rc ��EG	_J0�
��lh��A@��'F���a�p��Q�F��� |E ���Q�E���	F�QF.4��<1��2�j�Q\e���:�!�2��1G�a�a�4� CF�4���a�$E}��dN6�<�@jV��	�J�6��B��>X|��{�'�����G�}�]r8��v5$�ROG�,8����R	7<C��mD���7zs���'RLn3H���O*�K���E~<�Z�Edm���zm�T���A�	�12��]f���RJB���M]B�Ts�@�{'�R��(F����B�3�w�lQ�]uZuYt�Ŝ�mJ�C֑[i��:G��=F�_ھ?��$�Pd��+I�[y]A�O�r��s�,�C��'r�m��6��Ԏ]B�R�J1h�+�Q�Tcx�������A��f�p��Fҙ����ڝh�/-eR�):Ʉ���(i?��l�JJҍ��j���Z�K�׃�|-����k����w3��;���I$r�u�-bQ)^ �Y����­�q&�~,kX�hxv<���Q~_�ߨ���5���&���&%�J��D��@�l.�� ��,-�UJ�iX%"J��;Dm*K+�v_�������:�1V��>�o�Zn��`87h(q�XPk �`���PD餇,�LL�U�.����LR�B�� ��z�PH#��  ��	  �P �����!0A"?�����DD3���3�vN��8cX:g��g�@L,
p�m='�(��- � � ���Xc�<0��p�p�p�y����T`%L#�*!��90D��D��D��E�Ej����L�M�BSG���p<HC�B�'�BSg�h\��h\��Q"��s���U�\j$d,O9'B� �� �� ����j(D=��!�C�ıK�E������q�!�#y��c5��E�<A��Q��Q�� �1n,�@o�2�u("r"����w���9o�-l���5��t��}���x@2`�.�[�A��s�����_��p�p�!20�J� ��GB��	��y<2�Cb$~dˀ�����D���0�`%Z�O�:~��q��~l2��ȡ�lD��I*��/xŲH"�x"��x"��x"��|"@�p�p�K]�%��"X_JIn��G���O��,��4.B��и��`��G�,=�Тr�"|d���F���' �4D��L^ %a��4�i���Dg�B2���?���������4N�x\�Y\�p��.��6�Lw�C��E:N{PB"ZU�1V7��>�B�4.B�4)'"_�G����zdo�$գ����C`C`C`Cr%�G���7J�(���ܟ�1��L$�}�s(��/xŬX�"��x"��x"��x"��|"l�bi-)�&,^��>E�\`�Ĭ!V�10i���_�{7=�6s'�[꿷�Nc����$6�]����Ф�4.B�H���E���d3�Y�!��?hi�$'�xb�	�-p����������&��M��d���g �h�~��
U!��CHO��<1CC���j#;��0�����������16���a�̴�h����Ac@S�)��PC��C2q�lv
o&��L
�P*��yc�и
NB�4-�����%c���R�+$�)�Q+ � hl hk!�*5����F��Z%p`6I`���B!BLC+GQ�πи���`�>�Q8 �� a
,0 =(��n'~5SQ�C�k�o�*�u��\8f��n'_6�t��K��+�u	("0��PD$a!��H�C9a��	�Dq��$Z~�^�d�y{�0�U{�����9�YG
�Q�Tŭg��#^��NX�1�yPQ|�y�,�(*f��m砑��q�ʕ��3�<�q@<��7��'�奂'H���4.�]�bkO"�;�Q������\}"���$���("=�{т'�Q��4]Q|��ᵂ'"�ϖ$K/g�[j��s��155jzZ�t���@�'�����Vl^P*��^�A�G<\.@bX��Ҏ�i4Qy�@A��x�X�t���9�g4o�K�� qiD, N�%�D���ZQZ�N�(����8 ��̚��{E�kJ�0����˛��OL� ��c��?������d�j��,!�0$L"��w�{�Cq�bU^%mqc�wڈGf�ࠊ�@9W"�,d�RTX'��� �;�ȭ��C�	��J�Y7*���	xbTX�1tb;�5�Km%��	6$��V2�׭���A��۴��G��������5Ŏ��A�ʏ
A� }uh�}��C�4�ZB�<o���+4>��Nf���*�9��А����Lc*�׶�1�$ i2f�3�@{ؕ��cB�S�7�3���t}�1p�kV��\X�;e�Lhs1:�v�����X��y3~7RV�ǖÉo� βa��4��9�q?B5�k���t���"��h�В*�k�a[���F�OI��IAʋclX�/c����l��6z��
�ѠiƨZjD�Th�U׸��rk���狋vٓ4cVn)��-f��+���n�+uX���5"K��� �;��.>��nU[+;�z����\�'��F[_�OF֨܃u=��ǥ���8R=ƵqD�ե��FP�N�a #W>H��%5�Ѯ+�igJ�Q 1,�@� ���Y��QR�����;G��$D7H�ٍɵ��Or���1�L���ɘ1�ʆe��"2�	�&�G@��h�ѴMY)�g�cr5CT��қ1D� �]�F葹���zd�3b�q�v_���3���]��H�.H���䈳FFC,�{a���� �mt�|�B#o`=�WgZZ���G��X,Ql�X,���e��D��
�����d�X�����ٮWK	�8��H���QV����D�"j�╛��4�A�F$T��,��}�싹���-��h��F�6{��*��g��LdL�bZ����{f� ��n'\x�b}2J�@v�Izh�sM0�m(��eŶ4,}�|��Mmj���52�����w^`T�&��$Mzx���;�i�%_�7�X��A�C,��)��{���A���ˢ�)I$�@vܪ��^���� ;F��U D���"��  ��j ��:ZL>�~)��ǏO'�	��P��
_�Po J��pw�Rg� ���i`�q�f�����z,�L���E�Z� ��1s]�k���`)y$ df��-�wn8��Mn���D���|'|y���U�[�@`���j�mCd@��@!'��`�)�I�S��j�=B���I!����94�F�S�ck9"L�����RW0����)y$ �i���$VF�
?S�@�`�d	 �T��x���gz�������0�3   f�bA�ֵ1�MJzn��l�=�L�j`        JC��:     �R0� �I_+���  f ����� ~��A��      �&���T�                                                                                                                                                                                           qF @ �EG�`2,��5 ywA��(���L #�9�  #��ak��  ��@   α�6  ��                            `                                                              
</file>

<file path=ppt/media/hdphoto13.xml>II�   	 �    z   �        �        ��    �   ��    �   ��      \C��      \C��    �   ��    <$      $��oN�K��=wv��WMPHOTO D�q � �p �cl HH�E@   �
�"� B�   ��        J������a&϶"UUSM���h�-0A*��G4�N�q� � H[ )��ˉ���J���Fk� lV�p���&�h��  "T�$�{�P"֏[qM�;ݮZ���@ �J�B��5���(�-	�(@�y UO�  @ �M�%�A��/*&�D�]�jj|  !��+��MI�ax��
n�J�4�ɸ�z� !�Ai��a �NA�@g�%�º%�k� ��XE�pB�%��=w�d�9�����GH��@ ��S	�Q'�+	o'w��v�H}i@D��4����P ��$SP%0�����@�#��0?�a HH��G�~�6زf�Xs�7E�X  G$�` �𘫥Q���LQ!f]�A�Q���)F5V�ZU}�     �0���Љ�!�E0��0���.���!޲R�����ٹ�   @                                                              �=Iq��� �!�c�A��&�xGc�C��cv0l�  7
��o��H��4����`C�Ah�!�h���7�aC9���Ehz����-j,Gc�"��q�YI�      ~���N pг	蘞��z�lh"" P8!Bf���r�-~���v�n�����&��$����N0k��U?�X!XC1�L���̜��e���n�
���7b�L<kR�U     �     �      � �FpаH��� ����琢��E�"d�b��P��H"c!������Ij�u����"�@�4�c��4�RA�lH͌�DZ�&�Q<��|J    �k�   �  >��UߙJy�/%K��&F&7B�0���I�Ne�{Fl/H���(H�i��=%�����T P��B��AX1h q�/T������\�c�?��Rw��?    $<�   � ���-|�%���H��#�#0PXN�>e���<F����-:?� {$��I�\�-V���<5�KBA�M"�����Ӑ�'B����>6d_<�P(�a	�   /�   �  �}��b���_�gY�ɓ�1;���2�"ͦ�j�|X#�SLs��fy�6K�	N&!�#ͱ��d	a^�4H���S4D$5��L�U�ȉ�� <�Y=D�����DX�D0݄2�U�{|�:et�
��3���	g��A��x�G��0�Q{��݄H�����^ !v`�D��� 6�XA,&�-�L��l}��G#P����-�H�8d�`ń�F%+
F��j$��N�+0!�R)��    �     ��#aŏ��`_�ނNG��0�����Bg��H�;N7�tz�+ �UJ@]Ϗi�r��F�{H����_�x��m�?E��U~��z�pi�����	5nnP�0�uЈѱӂ���@җR>R�$�           ��1��h0�F�0���L�>����|�������L�V,_�����m�S��Hr���	cLbu�c��E��;�h�.�[��,��8��V*���� �F!�6�����Sشet��-���Z�I��ُ�T	��\*�7�����|           �����*��"v>XO,����_DHX�@cb�͗!)rH��uTsҌQ�B�H��FG1|��{�tF&��t�
W�/{��˰ɬ�,G��,z_��H5�K4�9r�    �      �A @�0��� & �-��M2�D� DL�@"F@� ��	+U���_A���D#�h�J#�'%���ǣ1e���"�"��E�E�,!����G�=@O�SV���i�:������~+�A�����#��e�d#�� ㏮��g�A���8��8>�N.��J�Q�\���q�J9�d��ɟDk�S&
��6y��
�+��BJ.��-ʮ.K2(�;�v=d�����t*�rK��������bG1>�cV ����
A��&I���D\�~p�F\4)��`�rc[������l|�@4��L�� �X�:�=Vڀ���#�at�~�_�:��(�KX^�O�*f��_�X/�g�����^�J��l0H      ��@   [�    �                  y�        0   �         |o�X" Q�=��C���`��Q�E�����S���4�n���7����K��à���be˂��C#	���.7�4q�("\L\\�&_��k�I��SѹE$��>���D\��{xP�D�Ju*��:tPW��"C�t�n��0Be�/�M���L�����̽�]�X�~.�z&�޵�P�.��a�b��
��A�\�j�z!D1̽�eVjd�ݹA�c�Ѵ�3BHf�/��L�!	-���'���w$�u	����~�9������ՎY�uL����G�qo�$7'�H�����1�=��[�']�D�����7|A�G2W�}V#��<���;N�	ږ	?�                 �                     �[�" �f)�@���(    G'���,(�3�Ϣ���� �.$d�?�B���^���@��o���t�
��y���
9�2��%x R�#�~�a! k��#H* �.)b�tD��4/$�� "D�5>�@%\h�Z$P�2f�$�($2��0ēr̆���h	�6>#�Xc��r�g�[ʌq>*ebRO[[I����	Ij�X�y�+i��ƕǀ�*��M�Ok(�ų��� �BR��&O�OS[4ƅ��1�t0i,C���%������C���EA�DYɑ��$�C�gf����U.@V�����!��1oA�;&ލ�/���D�����4����4%I>`��*��?"�c�,�I�6�M�6�T�$��B� �@5�C�I��x������WA� (�~���B�(� 9�J u�JY鯌��&5а��ت^�\(8A�@��"���+%ЦBnA�5Nȭ\_x�zH%�IF�BaO���}�"u�KXXgz�K�Q�� �
6,۵�*,t,�����8S��J�� �gr�<�4��$-Vn�h���AK}kb5�'TL�c��dԊ�`�`TB�\�k0/k��+Y��$��t�΍6�6��q�H����vy!.��M�7=^Z/f�m�.��c�qj>4Q�̓4�P�D�$��Yu5�M�Bk�Qn�q�-$��$��Z�!%	�m�&�'��h��F�Lb�A @�s4�  �͆�D�N7 R�]0��9���3 ހ�H��2�dg�H���_h�u��d���� �"Z�*���Ѯq��`t �P��"Z-�����j� �.yqe�W��i%�2���?{ğ���J��ł��f�~M��Ś����2�s��j#h���?�"�9u!���c�īD˾��F�=����7��W;��KB灿G$U'�}�Kۛ��on�1(�;F�ĕ��x�W�LU��h	A@<�@��I��dz BB� C$r�P@����7(�-A��!��,<�~O E)05A�VB��S���x�W,BȪ?�<��AX)���e\?�U��E��@�:+?�/?\��lf�/'����(|���1��/yqb�O��2����mՓ7�u�g���ԅ�
Xך5M`T~		��EΩ��:���ih���vh�mq��+�;��i��Lr�X�_AE�Z���t}��B�eR�罋�q��pZ8�O����Q}�ζ�pr�IT�d�*]B$���u	�
N��3��I��`��Pn�>M(�⁄�^�� ��Фq�/����m~R��R� ��?[�Q�z�A	
B&����)�dS����C"�ճ��B?�
_2v�9����s��^Iɷ�d�ؔ�o���|�Ik�9J���֒�>���f�տ��%Z�5�S����<T�8�5��/Sq�SI(�~F���GT{��=h��(�FT윝>�3�X��Dݑ}E^�͋�`�R ��>��D�(S����Y%;��@&���(d!N6g�����LK �X�B �*
� � :	h
��ӏ/�DB�A~"z��a����R"�_��eU�S=D� �~6�#t*^�M��k�xԺ�x2.�P\�%�(��w ��F<��T<�$�����)��	!�/���h�m�ھ$�����^_�J&����<�Cor�/��quv�0�	H���@�ĈI ���1Pe��<=�@#1�e *A"y��6_}�ƿ�|�jY�ș���Y(�_�):8��|]b��|�m��������Л�H]1�1t�"�}cC��_Ո�e׍&F��b��OX��-5���d�y���ٝ�DX��H	Q�����2f�؃4�����/^�^K|ő��	��<.j�S�f*zd�K��?�6��#�GYD=��5�E��!E)�z��(z\e1Jb�m�x�u�z�
�
E6�
����M4��Vi����J�+*���	@����N0A
l
�.�55v�Z.�S]�A����؊��:�9=�flr�Ġam+I7#�ш���"�l��8�6җ��TأڰAH��2av�am!J^:R�d���֓���P���%����}�Qz��	EQm�a?�c8n�s"�O��B�HS�J����Ԅ#X[�%���,�� �ckV]E�Lܫ�
�������K�"mPW�$b_=Ք�%����O�GX�n���n��}F�ڧ�K����T�d�`����9$h��L#k��E��KQ6tJ�|�FLd!);9h9��)\y��n�u���Y��g�ߔ��ñ��PK3Y�t_���6�_9=
@�Fz�́?ؠRPp��TH
.�\B|xB����
o�v_��F�$�>�u����@�]#�d{(%���D͌,5��$������\˜��腵�Sة�D�`Q�Q�R�Iz=Q�w�SLw�ġ�}`�s�� PZH��$�KE�^�(%��I �������c�Pb�K%�XϳԘ��:���sQZ�}�^$��_���_�~D����礚	IK1�VXI���]&�Y�_X�KU�VQr����R�&s;���)���$/.Z�$����MCU*���)UU�Ș�;�"c�ŔL�S	.�m�(HYOyB��~T��$�����:ܥ^�o�H<e�ַ`F��^0�f��2��@��ь�4�_����\V"<��M۳�.�R�%o^J�֭�R��F�}�e|�z���VC�9?�F@��X��<������� �Z\s�V7�|u�0�Q�S���N�#V�s���}���k�j�Y�W��h�1шF��έ<i��3��{i9� �,y
��`A��H�O1�VX����i՚E�sc��">��~�7S�	���<� '/6<{d"c��I=3<qL��&yT�D%J/��!v�h�š��"h�� ��A��N�؈F�!�G/MW�D�%V�P��֍�!�Т��L�A�Bey�!�G�!
 ��NO�Ab��LJ�����=�������Mu��{�����0�����؀p��FRBB@&�00���B@+�᱄A���`�L
�S�	�)����Mk�8A�H	�y7�Cҍz�A��ZB"-?]jg�Kap�GP����}�4h�(�qG�\��1���� �`[���z���B�,��6��>a��I=]�t686 86 46 8=n�I����"��\�p����D��G���p��A'���a�����1��!��E4MSA�A�`F"�KD�\}U1o���,.G�lD�D @�w7@!�cE��Q|�!PAL a�
���&7{%[@@@7@L��qD�6	���vh���r�-F�,�ĉGܶ 4+  �UJ>�h��D��q����14d�>s�'�\��S�Z�&	��3���ISA�A�`0E4M@��&CASD��B�0� 1�cH�D��3�,���\<F0 10_��	��xJ(�
�e6�P��0�e��4���ω��C�Q!lј�u���Q�A`#B�
� ��B��D��"wF�j��~J9D�F���#�%Q��q�<�1�	���"ISA������8��(��!��ؕ�I!�N ���`�d,������д�boj@���!X�Z8 �/� �aTM��0
�9�+(�]�m(�A)5)����
��ĩ���bl1$MSA���`PE4B:^���%�Gq�!�(�X4�}�䝕q��8c�̎$en��@��FC!F�!� ��������/P�����щKn%�1[�4N��v�n�8���hl�� Ь he�8*�F ���Q'1&�8Å����E"��H���ga��$�)��`�h0"�
��ŋ��m�X�b!�H�
A
6�H3����a����}3�5�/1���_r6P�d�+`��C%��|R��`�5Je-����� � �d����+<��|AE���qh��h���e-�ѐ�l��� �pA8B1��O1E=���:�*�B�z&�
2>cł|�lr��֝~����Yp�q� 0@ ԅ��)�7�K!�hZ�g�q4[U��A�zq�B/�9b�T>3^S ,M��P�3���M6�5�Catl�p�Rb�B���.�R��f4L�KV-Y[2��^0�SA���`0E4M�'D�^��΄�z@Q"F ј�d��sQ�NK4S #�Bp@#�l�/�A�� �"* � ��!h�T��R����!_[ j`C2"`[ �"�B6vHJ�U(ęt$Qd�2������E8�"�LN&���)�tɨ��m�Z���DPN��k[+u��f�
'Cs" @���j&$c(ƴ��+`�� �X��NI�`�To�>�B�t�#���lhl s}c�:�$H�e@�ݩ�`��b1����g�FtMSA�A�`PE4K�k�-<p@"`b�$bX p)��o*�����t�!9��g���Tttl笍ˣ2#tx$ZrV��tM����`[ � ����70�2ˡ� �aTl��0��tM����!����)����IA�N%�<��c�)�����	��iv ���sk������濖����D3cK��[A�3̌_;���8^mx���M�'4��ʩ!ކt6M�y��"��kA~�Z�6�兟��6��96�"��1OG��_*�l&�1{U�\��@dtkJ�Q���}u�����ҥB��<Lj���&���x��?�����[�����"܆�߱�D̬�Y�X�@d#�<�#nu��_M�HH�ۄ"�Q�8� $�GP ��h�?c��D�B�1�e��թ�QuY��$��3�!-Y� �֡#נr9�-��Sk!�)�2�ah�?\�@���F�Ɗw;w�$<`h2��x���-����#.��U�{D�Օ��Aq��JC>����C�xHBQ����>��=<�3�\ǯ�Hw�\..=����?�6��5�1��ؠ�=y ��-��4D[^:��{�Xi'^�j1�1�_��9����)�[��V��� ����9����NA!�����_��� dC�"����a���G�|��h�T
>h�,�@K�ؙ��E��M�24i�	vn]�	H�ʡp��8���d F�asU6�-:9���}y��E|���������h�@b�\M6��R~��������:~29/�@瘒y���r&
�LȘ���~$,h����yn"Ʉ%E�~��8B���D�J�N?����'��'"�L��0Z����'��D�e���>xkC���]��G��M�10B�}�i8�A:gawV�fh���.�.�/t.Y��%`Ol(�,���I����3W�c����1-M(�UV���"w)4�.y�n+����'֯y ���j'���%JǠii03Z����^�6��f;Ҡ��@�>���Í�hM_��ib�)�d��d�P8 ��ZvI�!�u�z���R+�A�,�̀	�.�����H �|�׈/N�H�R����X�Q������K[7��_bo	?��H+,�"M��K��#ӮH���:�&%�&�Zժ��7r�g�/ �܅⨟�)M��t�����0�K@�ؓR�j��Gi6��$�%e�?�U.�)M��0�)�� ���étHah׉	~��y�Ih��`Q|�1r�]jc���� v�bo����"��B伯��^�D�PQ`)�=�v��6ٷ���O ��S����lӮ��L<c�b��ˎ���Xx��o73�I�xpi1sǤ)��rڜ�w*/�}`h��X��G�^��l@%$���Z��(X_�
�0Vt)܊�I�,�b֚��!gB�%�5(��z�!mZDMu�y0Vt�vCO��f!8�����Ĕ,	< �(����sj:($��ו���� �$ Z����Vc��v�SK�oI,�0�Qt �$�\@+��kr��� ���  j  ���X�  "@00    0|��n���ry�%0�E�T �@E`�8 ��9@v2�@�aAN  � � p  �"�#6  @   � � � @ �@�  G �� � �ҁ���T�0 (#l�Oesd             �fMI��)h�vڵ�.�b0J               ���0��� �Ic��              �ĜV�RƂ t06p@                ��.���� D    
�� 1�!                                     
</file>

<file path=ppt/media/hdphoto14.xml>II�   	 �    z   �        �        ��    �   ��    �   ��      �B��      �B��    �   ��          $��oN�K��=wv��WMPHOTO D�q � �p �cl HH�E@    ��y B�   ߠ       ���9z�w�0��A�JMaǄ��l%�A�C��I)���#+@�E| 
�������m��H!�_�?/ɱS>�zL1�d.�"OB�W�'	{���G��d�p%ɡ�,���Ҋ�H�B���B�P0 @%��l�����"$��eȻ� � C�LfP�G����UW                                                            �� �>>"������㇋F�&R���|         &ҺՔ�6�Tw�@�$�	1jZ

W2�hC��~,*���\���)��;51���]���aB	=8��;��"J5j5o������X�.���� � �0��<p���Ow�t\O��4R0e�Fi��E��    @    ��PJ��)�� �B��lSHC�"X"�$�L������J�8C(A`� R�t�^��a�������$C�KxE� � t �����5��z�ȓ[��n#+x!� ��IF�����߯�D���W2o����@�:r�����{�Xce	m��>�fo	h@Њ��Y ���B<>OC\� hl >,H     7`�Ǥlb���~T-�ID���*|�1.�Q�u'����r�d,��6>$m'4" C�!T��Z�Lbr��!8<!8!n���xr�`FT!�;Z�M�fCq�h����([�׋�" H̯�0��Cy���v%J�J���7�dt���!(�A
G� �dxRT�#K"W5���=�l%���!��-�L�r���.������	��13�+�E������'� ^     � ~���6�VO��u�p�[A	���eu^��Y5���y,i�:k<���F\ P�a��@����� 9���"�#'��1�Q�#@¸J&r;ri�|��@D�' B��٢~�@�Ȏ��^uw�y(g*,	e�xhߘc6"��>�aA� ̋����I-`����H��9_%o�>��t�A���Q��\��O�3Yg���<��Tz���&�A�$���n�J
��            9aIʬQ%g/B�֊8r��1C����-AVzM��CW�k}�(���*6׬& ��Ɣ.�]��0m"L�L �\���� ��]�}����k�QP8���$G2�R;ƞ��`e-�
n ��"�]��S;+.�,Mz,=I�\�f�I�GԐZ�R��A���'Z�0 D��<           �     P�   P� DE1� `@2A`)����/�� 0BH!zˣ��d�y�@KD&��� 0@sd����-,����@�N��	�H{w�� ���k
�0�44�Bh���n����x         �   < ~�	��!�  B��  G'u�b��Ih�{,�`d>&Aj<=���x��J[��&��V1f�4f�Mt<�^��!h����h�Ղ@"�
�<"���A���Ѕ�8�/x��@��Z�<�M|a�����B�#M�ԴF�.<,,,�'�y�2�Ub��� a�hp��Zj�F�L$)�a�Q�[�Ae[�j�_Ɖ�&���`�B4D���b���asyᦚxYJy�C��6HOĔk3��U�F]띸�GźS���~���9	�����������wO��w�_(h[�R��Ub�b���O��W��������w�,vjF^�"b/�����P�cI�|),l�s����d�*�X#�=`�j�����i&������v"����"
� �EA���Bi��+M|-KE�����;���Sf�oT�'���R������s�<�Q�:l@�i�մ����ǶLX�-h�ސB�0�e0��٧�`�R�]t(16&Hh �vZ�A5��	���z�i]��I �6i�{�hn�$H Q3f'Xi�����5`��B!f6H���!<��P���z��&�<H�r:��^�1�7'TLW���3E��ٙ}��Q����q�u�I�]����I����"�`�K/��T��&.A�Z����-3��Z��|�u��'�5�I�$�e�:d��
���g$Z���#V�;��`�d�z��d�1J�X�q����u�{��k�[���撿ci���Kn���W$ʖvy�<0��KgA+�U��.9�|U��k[.&,�'�8J�'_0��2swF�\���$���	֍��,Y{bK`�3�?���m��t�)b~mU ��E���;d=�4��Ԧ�I���NM�>��MV�5�L�ֱ&��&ĕ�����\F��Ȗ]�o~��H��p�k����'�5"��75ku��oB�Ŀ=�gB�K}��H+_ǳ)z���A���&�t�ͮ�^�nlO��g��E �J�E�Wأ`�, fvJ_T�$�3��0	����=�Qu�� ����Ӧ���V�ibLO!�hR&�I�oƮ��������8d�"�VJ6>���k+\ޛ[vn;R�&�[���'�n�g�]D�ɳx�8�H��C%kh�/y1bz��~{�E 5	,��.�q&��ܡY��ԛ`�@���0��sG�K��,���3���k3�-$8]0@=��.h|�������K�J�H���n�K�QR�Hv�� 8�@�.d�R6&X�tQ�E�� ���W��?��!А�"�;"�8Hc���ٗ��q/!ĉ�uǉ�>$�Y{�'�{jB'��F�Ђ$cR&B�a3�iqD0��
gȗ����,EGH{R�������-��ڄ��)~ �չ#h��4z������2o���6R��K-*F~�|��[~cL�tT��4�2���u�o���$/b�=�T+�>��(�RU9�PP;�־�]��I���Ę��|����Y|�$E��/�ژ�qQ��r<����b@`��GP�s��tԔ%�A-J�1DOkz[�j��j��(-鱂�wÝ�Ŋ��)$-�O���
j���+Y:��0�r�7��d�sXCٟ�$�HR��ͨ���/�#�}��Q�֐���!������>�����/��[��l���je �%��P�l���.�]����l(r�J�G�(4�o������a%�-�u,�V$� D��H�:��C;?fZ�����A4��c��^�,�]�g�XГn�����+�nJl�sD������3��Sy!ȬDB�K���u�@a:�� �Iv(D�?C��|�N���?�j��o�x�EY[���o�e����� ��C� Bȧ��K|��X�5��(Lf�P�愞�2,M �0'0���O����%��E��"6ǫU~�&�$� N�Dx����Ԛ]�;C��������?�_��Sҩ��������Yb0�A!Q)d Â	���b_ɛ*c��/0�y�u��ͷr��RpR�Uh�bߺy��B?$�1�ȴm�1�r�}7��K��Ŭ�zo�2M������ӭ��'2ZI�W� �9$[�b+�MoR>yE���&�-��(dP�m�Θ. �>����d�}?�*\��9�v����Rm�}]C�OÑ\L��زaC���ud!#	,��Ǒ�qFء�"1NQLil,$ghs�g�$�y��M��FD�b\>�A�O�F�=��'����:��ZQK{�$�р-i���$%	 ��y�1�.U��,y��{�Ty	Zz��$S�kz@�/$��O�K�L�X�E��H$��}�4��e�k�- $�\�YYr��6鳩.������_��`^�����<�gfP�#w�R�h��A�2O�� U.z��8\&UCC�3���,Ӷ�ͮP&�%�-�DWVx��K�f� �'�ʇ&�vM<���l�:&%=|��m��$������~��� �V�a�/�@�!P�W�PE|���T�SRգ�z�N�V�'�8 F?cR.�t������?�V��e�^Q�^a!��k[z�6�k�\��5 �ͬ1�ruH�����c$��xA��v2gTKن�)H���B��ʷ?��n�)�_�� $��)��{��s��e��)�	�F�ǧn�C� 0�|JE�<:z.Gʽ<cQ�ե�>�S�N7�D���r�{R�<+fjhr�K�a���b�>�C��4.IW��`�c�Q�)ɓ����� �B?�B#q�
�X���q��֔�)C�t�4{�nFN(�rɴI}���
�̤<�fx%a_�z]�Ј����h��-gmc*ۃ�����I<͈VFJu�h2�KlO�TD
��ֺ�P�X(��Z��o[�\���u�X͙n~܆�}��Z�R?�B,)��mm#�|��q�؈�~�aQ�ʇ"�
{(� -"fIk$�v�@�ȳe-3i�wQ�Qkr��goqo���Mb��r�HF-��b�}`���.��")U%cȲI�t�������^_�U�+*YIl�y��ϒ�j�p�/맽F�|�&g��	j514�9rd﷣K�$@���x���K�n�Ѳ�O/2,�__�R�H�[7��n�j/�����v��Ad�w���9���͓�>��aPA��M�������i��) �lG��� Q����P1`�\n[�/�sF��L������`�}����]�Q���N� �6+�X�L�?�����$o_���k��=��-�*	T�l�ALR�%��vQ3-ѓ~�KX��w<dE��P,n� m�mƁ`~���{\�@=��|�3�a�G �G�l�@c� #HI���� ��*r~O뀏Ȕ�Zs{�:�q�.G��&[�lp�`��"i��Y͂KȈ��dt�T��奚�~�-y�)�xI-y����>�l��<���}�ˌZ��m��TA�5"+'�c�D� ���                    �O�M0       n�iK�P�=��䑲J� ԔX�[�nM�)K� @f�B `  va>�gE��yW<O�ʪD����������� bl    !j�F�D���  �l9��''�4%�+ ��E��g�   ��s   �j�}��}��WjǢ`� n�o�0a��=щ$�MtN��                                     �)tT                                                H�D�?�7��_,��p���@u/F'P��� v�+��"*c+Fێ�bW�ȝ�J��#$�+��ߩ�#t¡��{�H�}5 �&:$��P � �C�<_��o�[d#5@ xT?�h   0� @     �       4  0 �H�x�e1��2B�0L�*C   �   ��  �!V���F�� q�TWU`��	X:�!�[d10����Q
	 &Ķ�ф�'4�5+f      ��@� �i?Nvtm?n��9�Q E��0"d�c�"�y	n�(����B �(�hXWb!U�{Ns�x�!��t�q%  �y��        \����k?�8Y`tԑ�?�]w����Z�PX 05��� ���d                                                              ]  ���z�, 
�� 0~   ,��i�W� � �l�����	˄�A���(�x��(�����M��c@��B�S�6��Ky
�Q��ȅg�M��y�$�2��uNJDc�OX6I��iuM4�Be2b����  �C�8���|��������<o��@�YI)���R[F?��(�)��ȣ��^���7j�A6��%��  �UH0yʊ
�I3S&��'r�I�R��[P  : �4��~Q��>h:��0@ͭ*�G;�|��/1�}W��zH󘩼�*��6u�d�K�x � phu�Aԍ� �(�
�3Q�� ���O��A��a	A5l��(0����ʩ $�0  �T� �-���h���9���V�ɿ�I�	0 ��VPc���@Ԩ` M]H@A�@�ѧ��ᵌԣ/��;m�6     ��"hv?�U��Vd�dRb�=���C쵍�    Q!��                                                                                              �                   �.������Ĳ�/�G�m#	��N-Z��0X�8^)��y�>��:C�id�LŁҺ-/��9w[R� �<�%�H���  ��H��-��F�� Q��,��GI	 j�EB/�p��   �l  X   0          ����  +                                                                                 	8��0�>3 U0   x                                            
</file>

<file path=ppt/media/hdphoto15.xml>II�   	 �    z   �        �        ��    �   ��    �   ��    I�[C��    I�[C��    �   ��    h<      $��oN�K��=wv��WMPHOTO D�q � �p �cl HH�E@   ",4� B�   ߀        ��zQ7/�A*i�:n �<�$:N�/��#�� �+APF0�7$gc��	�a� A�J!���&�!�2=z8�� �N�0�D���t�KsC�Mf=&���ٚ�5N8�GԐ������1^����|g��Y.�
OR����A   Ca���L^�	bu65��Z��\j�ɺT�Q��XX_���֥"@ ! A�1Bc�Z���v��-,62P�'�'�Qɉ���<'x#&� � ���'A����!x��I$$��r�9Ҷd���     ��E�0F�h�C;�<h�b���*��G��b�נ��   � @A�&�@$i�t"u��Z��5�$l�I�6J�  @ ��@��Q�%!�\kL"!�Ʉ��p	  !L)�	��Rz�,0!�4�㛧Ln�W��8c��ٖ��e��Q�Y�QBO�q�p@@2�8d���d���OY��1���\KF
u0  #@yXKC��=� 0+1�D� �0q"�                                                            	��A�1��Q�0��{�`R�h�J9#$�����И&aFCB�Ci{X��(O��(%	ABF��В5 0�{�XQ��!�2IF�TI��Lu�/pD4 ��S��,C��!'��x@)�@ �S��2���C�I�%�\��Tm5-�!L0E�                  7�	ʵ���G�LOKտ�d��Z>0�6^K�фR �G��3�����_�h�W�DJth���N��!�(?"0��!dQ���z��8|]�>H������`m-ׁ�׸�ďQ�e�p��8I)f�N9~                                    ~>X�l1iۊ�+��C�����Ly��_|C� �'������*�,�<l�����6F���%�ڛ��K��6?������A��PL�j8��P�ܣ!H!!��|?� l![�o�S@?           �$�/�a"���#�7�FX��Z�p@<��O	@�D0��w�� ������A	�$Ă/�o+�Q�ۺM�&��MG��؏�� EGu�]G��֏di,�p�@�] �"/�7��3��EH�/�&�1�^�O  8�@T���� `��m^�fD@�]�d���4���p��G	1��h ,(#@��2��ʂ$�9���	�   x �NT��	��� �%�&��K
�Ϥ��xFXA� A �A�Pg�� �A�A����SW"LZ�`��1�v�z�( �
/�.'9�H�7Ĵ����=E��ń��ōY&Y��9�:���c���V�M� ~�ǿ�uX�B�B&�Y�Y��cP��?�l�gl$Z׬�(o�o(/M���%Lx;&���5Md@��K*��!���
�aQ�^��8�M	� �*i�!�E�`�C�p ��
�J�&I�z��m���I�{!:4��>H���       �           �H?��������10���$��7�5U�Sɽ_`�� ���a�$���A��* ����.�Z$N��R�a�8|\��O@7�KZT/�Q�#P@"�ǵI�����zDC��bA��~.%�w|S�VU{��	��!0oa{s�V>*��k�^���m�}�󓎾�`ԘѬT$�7�U原��T�R�$9�-k�T������,N9��t�$e��iуrP����Sr�c�E=Q�fd�f���U��s��LF��N 
�|�	�?ȰDsU�0�E��*�Ati���F�e2W���m�$�)��{U3I������E�& Ɔ��D�3M����:ɇ����R�/1`�Ε�|��+T���.&a0��       0E   �(�  �                �          �     ��a�,2���C��+��:�Ӎ���Ĝ P@}���Ĝ�[|�[w��4�#��ri���G�G0@1�^����ŢH## �e�%�f�,R�8\��MN�\�dk�����#T�C!��BA����q�b`Ji��J�1F�&�1�8��n��c�~����F���]�I�}@�� ����a�VZ���JP�/<H��rǈP 0_��.�[pR4��\$�)�&3�ЀXdG�^�0pX V����֗X���)�6E�s�:�N���h�>�gXՑ~Z�9=nw˘��d�_ ��cͺ�/ɒL�
%�0�1#i��<�j�#^�k4� � :i3��k�s�2*2u�O��h��:�                                  �        �   ��LZ_e���`��"2.`0����ު;*[�	�.r]�������ǏP@=�&H���"g�8��8IԀ7l���I�c#	ifD-�c*�d��1SP�
��w	�PP£��i���=�)����@a3BN$'�_Exrz��C8ZH�n��`8�J��r<�b���d�,(�ay"  p�Ο�W�N�R��*����V���*a����bR�)0@l5��Q!`��N�U�D�����)b�"ZE�9���Q,��-��E�Ƹ ����i9 !���=HH ���۸�|                �                    O�.�6@� XL��,�<�ab�Oo�XA�e�&�����|��Ć�f����j=�j��&,��hRvr~�46
Mő0���@
������JnX"�|�;���;̞)$X��d���gVA=�_q'�S����+H��o6atW�s�, �D�e��������QEۢ���.x���Γ��ve���[�F$TI;�R������	� 7ҀK�w{u���U�k�6��X0 V�9l���                             �@L�FGO!�%8!x( x@p���'Q31t8@v��sZ�ςd0��D�Cp�a�;�AG�,6m�}���q���bD�|�Y~�"�M��.6.�BID��Uxك����(W5]%;� ��4�����d8���X�\:*i�a+44-r���` ��?I���m(#����;�����D[b]�    VZ���        �           �2�@o(	i�*�.�#>,$7��+B��p�z�{�R3�	��a�*�~�w�$�<���Ը��C��|��-:�����"���j,��Z���܂���'��9Ox         �	Τ�#�DR�@N		H"tA �@� D(CXF8�D�,h A� �GML ^�D�LC6rvp�z�1�H��XXS,�Ё�A�@2��t��d��+�L���dC�.H��"2�����E�z��NͲ
Z47\0DR�������V���C *^����|)$��i��zF�hJ����[@i�פ�9c� �I>s�%]�f�B:Êo=�I<v��xL�7��:��V�P`Yș�z����L�-�0U%�܄�hd䰞�xOM-ڔ�Z��w����f�!Ν��,P�!���      �   �  �`          6A6A� �$^�F�:�%��/��/�� P��󶠆`7��	 ��?�}��)�2��6�D>�;c@�q�A ��aw�/^�� 0@q1f�2��a�v,ǂ.&�.��u1���Z9���o��BCS^/DDN���l{ϻA��sJ���M5|i�Z6�'(�� N@0�H�0y�v� !n�@a# �%�",�0h��Y�b�E\��H�� U��A͗� ��N+�J�ĳ���m�sX��/L>$��nSq���G�BA�{)al师�G��	�`J�c�<�{��D�BF$���"$�D�W�]h��bM��2Щ:
��      f   �  �        �  ���Hta;)tg;)�   G'�C	���E�M��8����0�(����u��)Y�0F�|`��CL D!�i]g4IѯGP4h�"Nq�h����h��F� ��(��L��$��PH� �,S�E�<!2�I�ri2DB
,��1��&E�`���r
8D<=��1E��	hE=0xlIׂ��HC4d�kZ6K/ѩ[g�U����+λ�7V-b{�U)���l���ȑ�1x��`�Ё��^}?2�I }B3qS:Cb`Y�i!#3����a � �H�6	�x!�Z=���0���.�
���	�D�m �`D+���$���)���*J�[����R�,oJ�6-$-N���Afd3�=%$�iG���"# �U��|�cr�QH���Ac^�e�tw�?A�wz�" �SN���AqY�i0��q�ȶ�J]�n��)�`�����'��a8A� X�7*�a�ƅ-Wܑj��ѐ=V Cd�n3#P��E=���J[�"���viuDi+u	��lkY��oik��ԅT,pġQ@r�ցԚZ^0����a����۾���	yg�B`Og�i���	�j���*�D0\��l���"~z�D�4b
�T� 6~�M�G`�E�S�Y��� � 2o�D C��9:��yķ��*`�"9u��˙�4Tk-[Z 1nF(��\ ҕ����acʛ���p53��O�{�cg�YSP�f����b@f�,(տ<$�� &
!.Z)I���u1!��s�G�[��������r�" ݀�A\�Ԑ�S�m���I�o�hl�i��\��2I=r�Ҿ��n���I����m1 F���������2:�E^��y�թ �uD�H7XI��D�	��Y��d72� ���#	d����2b���ǋZ�ű%FD�*�'�GA-�-9�Z�
XDD!!�	(ć\H��N��-{�����n��A����8pP�o�j��a"ٰC<Z�%0���"T5�I�	�w�Wb���Y�<�ս��� �+��4mE���O3�`�b�L䣈�"!pS\�L[:�	 ���W�ch���h{���j��A���"�n�+�Z{�Nf7g��q!>��Fu����/9!+������4�`2VJQo�0@���>E�\![C��<f!��}	�g�$�A�Y���C,g�r� �A#�JCC�cb���@�ˏ��)E/m������IPj�HH,,yE�;;#�w0Z���vO���WkJZC#Ա"�60V"�|`�O�ǈz)�3�637؜�_U��ǳSQy�m$�"v$�h'�xX 0ޖx�{Ǡ,�$B�8��o���vV��;~ǔ4gL�#ё��n\bA�M�� �4��IFe�Ah�l�۲8����@��K��G��"9&_iI*�퀵t6�+1!�GƎ<1��$X&sL�S,�"i���Y&G,���%�y�9f#�j|����iI"��t]� (�򤸅dz�t���G/jT�ZhU�5����Kb8m;�NeN�n�#:�du�t��!$f�ȴ����R��`a�D��hx9�?񫅋Z�?��ˁ;��&�T�1���b�k�}��G��l
o\��מ-
FC:�p�O(D8L�3E����	
!�����!d�}9Lx�)-LTv����I0�G6�&zu�3���-ܓL�&�C��e #��b{�/�"�Q%�L�VjV�ȧ��B�2�"������1u�]�14te1�3c@;7���%���;�AO��M���s>�������L�[��u�����w�Ӓ
?F�4x����A�z��֓��\�zh���ė����,�f�L[�����N��0�����X���rw
�L>��S-bY���~�ki-"Z��9�I�� b�LCΆ�	������t�$,m���B7�sC#Y��H��MB2��5ZE
z.�����R���%�QS�s����̠�|Hp�;)���̢�-P(�b��$޳�K\ϒD�%�y̠i!@�:m��J�ߥL�@��0�ςqz�pܦ���\5C��^! ��դ* ����
]���G�@�ڨ̲٘��߉X���m8!-�5V�0�pX�S��)8q�Ri�苡eWZ�����<ke��fVO��En�R�_�X�w��9:=jc�
(��<8!U��o���7~��3��U(I�ɥP/�_':$ e� ��bD�礹n��LT�fא/
��aI{�{�
�m���/��O�(�V��y�rL*��*n��  PT��+�z�m}��Ϗ Y��;���''p�6.}��Xd�&�T2��IXϘ(`��g0�V�A&�=�d�j��W�m�x����C����3է��lu%��Z�L7�?Mh��޷����-�n� ƨF�4��1��])7^� 'M]\Rʭ�H�F�)����b����՞�|����m������R��v Rr�o�-���Re[�hא�ڴ͠�)n�GŦKCp�YY�d�i�\-�h��T�,XU�r=K�HƋk�B��b(��`��R;A�Oz��Z.X|L =���f��N��r5[�+�!�8�H��5��бG=;����*�eh����f�b����ވQ+4��{:	�(k/���F���\��$��/�{�W�k3+�$�qe���2��D�5����o@]J5��i/�T63`j���q��oR�Rnxk$���=���xE_䞀to�-�S�m���;)6��B%Gk���wJ���I��`pR���'��
y���.�H�m1sHێ�O'�X}�9|u�_�-�����zr%5j|_���ձ7e��J�lE%�;MT~��Q	/�MO��i%l.�)jE������ �{u���?J���in��#$81HR���.�x2�B��X�O�kI�<%�k��+������-�xq���z$�!��;p�j�_	����`��P�,IS�hk>��������!5�@����i�5UiM�Í�FÄ���(��>ڵ�rm�Mg��b�v�C(oq
$*I��<;�bVgg�X����^Y%V�['��{X/�+��kV��~=٨|��W�Q�M�V��d�տ1,d��Y��u�`�R��j�I�u �y7׵P,��f�'���7f��e:;�{�gl1'O���98��!�%D���M��k�Y/�"�a"E_�];��]��#)��53u��k�d��_��X+��Gv�]�V�q1����K��	��02� �a+���*=C!r�ہ��uf.V��~��K�4ǆ�½�lI3�_��R��L��E~�I��P�,)V�>������}#iF5����59$3{̬A���l!�$
�-
δYn�R� 2P���4"��R�G��I1�-,d(�K�N��̒�
,�`VL��H�k��I	�()�Ů�z�u�"��&��(��?g�,L�zr��M����1�,%����B�c^��#s]��S�`y�]<�FD��PZ�Һ�LK��|T�K9MV贀Ø��SU�j���&���ތZ���$�`[��ϭԀ5��3m������JY��F졷��^��<�ںRY��$b"7���#�	\I�P:�sù�Q��	h�K�ыr�V�=�[�f��h�M%7����y94�w5��;7��bOi����V�,h�z��@��݋��6�e�k���⁪�H�4`�B�{�X�!nSO?��i�VI��~Z����g��.
��Yb�a͚)�Ӯ,2DZ&>cp�#�}ع<jjEI�S�64��aSg*}���z.��_#
��9a?��{��դ�� ����|��d|5�_��^�vj�iV�_,�c�+��=�.֍ Q��ojXǩ������,'��VFH(^���{kKZU�!+���:!�\��-��J�4�3p�I�!2hS^�.d�f $HD�2Kb�3�n�il�<�Fܹ���)_-u���t7!����(�W,x�-S�}nX�s2p�GQ*�J*�*��b�E	y�"!⛪�4��E���.�Հ����&З�V���fM0� F���d 
�  �'�6a�^��y������L��� ]Ŗ3%A]2�dDz'轜�e���H��l�E���RRHH	��/���@��-C�%E"Yd/�D��v>J.E����2'ы��q(�ش�,߿�2�yP���)&��%!�>{7�f��*݂�R sp�5r�4�!�ڋm�|?�ksIXg')�_����
#&��ذ
��P��j��Z�z�h��j��VԄ���\���}��H����W4VǛ�Qy�+�z���[{��V��te��gA9�Iy���8�(���X�(�'�_B2x��z��P���WXH%f�������(|[�f<�����DL�,���Z�4
�9:4�Oa���d�J�BQK�
��_P�CهO������H=Ce�n�O�ޞ<� ��Uk��,��Y�y���V�����F���?Wg�9-�/�z�z�<j�#X1��1;H�Ԣ���ޖ��B'��m�ا����-O�\;$�!�71*��\�L�'��®�d]�ٴ ?03��H�׮������Kg���kn��Ę�5�x�j����	�0�?%���z��"w���>�����)ֱ�~1Uڰ�+���H�R/�k�&=�M�ϓ]J�z�wy�t!.2������$�n�k�O��&G��D��I_���\��Z�����M�<]6�`r�Kk)���2{*��nL�������$l�#`����R}'�ڏ�-�鉶�b�Jp�ʹh��0�n�LL���	�N}H}Ǹ�e��e�0#���ɨ�?�=�W~��-�G@�Wi
Ǻ���\�
T%0�D�j)����#4K�)�	��N�䃌ET��Vg��Bv��a���Y�s����+�|�1t��.�Xu��=;�h�G�GZ���h�� ��!Vj*�w��htm��iub�a�� 'HK�8��V�,��R�'i�'�&U�d�E�*�E�v>���fC�s!���X�d��ǲQd���$IjŮA4"
���6o��c�.ϊ�n�fv [Қ2Zby'�#�e�orep��& �&l�� PYl�A�~���5��#��.3*6tHJ�"H�mT	X�`��p�I���
�M'�H�*��V�
�PhU�{v�F�U�vD��$U�]�s�9�lag�Ց�/=,͝ ,)ަ�k�W�T�(������&�|�[I�b�Z�Ш-l�u R���U"��$p�Y4N�#�'�x�!�D�b�w=X�șW�B{�E����P�B�͹�
ڛe#b���e�CS�)8�)G�@�ׄ2*�T�M����"l1Q?,y��Xش�@��QB!y`��뮫
'�!c[H�س�<�d2�&[����ݝ��Y"�H�
��J�$!;�h� 93H��/�'!� �G��օ���q�4���8&�;i��Lz�r"I�����J{��ּ� $�xRr���1�nh���h~�?�����*�����7���Y p���Q�:aQ� a'�j�d��3�0,s�rǗ-�$vaI�&-�7�I]`x$����D�xĸSsW� ��G��O
T��
�Ϗ2�H��p|@pI�#F�pF/���Kk�D�9�����`��Z�̾r
XT�� A j��t��+fa��ꨖT���Ӥt�ufi�������|J_�։<+��o$%�T�^�)QaaH[ŀ^��b� ��̓����7$=���e&nl�O?��.A	�~��r�a�`
>�K�U���QI�0�g�Y&G]:a:���P40lf�u�s@ �:���O��3ׁxQS&�
�˿��P:V���`a+単K�Y�DY1`o^ҟ�zת����O��g��h��@
�\�	U�*X�ёT Q?���>�S<�E
�P z%fG)A��G��@�Pi[.�B� �y��-�BT�~�1�#|0�$���f��h� 9L2;H�3�aM�:�t��}�}�w 
BG		°��c��"C���S5��&Y#���7FU�h}3�dRJ:�w���cWҐރ}��!�����xT�3�t8��{���8{A ̒�
G�Q�q��M�i82�cے�?��Wt�C�tu��	�j1Z	�XU�Kz۵��@
�f&���(��F�]Ϲ�@�re��	��1= �Q�T���@���U�?��$�V����3��;����S��W12DޓPk>l[=�������L);�P ��s�])#�P2j���<�6�sd`��
GQ�'���������Ż��&�-��#E��C���Z!��.��i�>�gh��O��)���DQ5�-��≅V�<R	t�X}�N�(�t1#����c`�SP8R��?|j/t�
3��^!�,X�XJ�r�8�1g�c] &&&G�<�E����O01kbJr�&����B ƥ=�?�$!������"�
�N z��L��B`��yH+ ���>��*ma����H=�y�1$E|d������t ��B����
84��4�GA���C����)h9$��9�|4�C�C�T*
�C�ߔ#u��#I�
�ra��vu����ռ�@bÙ��2ŋ��z�d@f� �W�z>C��F�>RYa/:��ΙUlnH���O�'=|,ޙ|���w[H�|ݛr;3���d�|9�r4j���߅A� �����i&��<��S�%@� �`��O� ��GQ���`��䝶���z�`���nQlH0`��u�[6�2�~�L@d �&$�l4D`Hd\�P@��((ĝ���ȸ2 �bZ1�xe�{�A @�˄m\��k�}G�m���ਏ����}��u-�
1�Lx�Q	a�,��Ju\��F"@��I��T�*��eR!'��ww��e����/x( d�(P�p�Q��(�S�.`�g�P�)����Q���Bfq៯� �Nqa�XDj�h!�!�#�-	2�L.T��l�2����E�(c#(DjH�r�^�8AB���b� z4�h��?>	BA#I�<L�N,h(�C�D44+h��	ſ�ubėarhi�z�K��YH���L2��ࠁ�AB���Ɖ����h �rBl_�3�|{�<a�1�O�F�2S�U5����>2�f�.�0�h��5Z��saC��(f$2�$��a1�1��������@�XZl�Wp@{a5ٰp9�$���D�
B�Q����!Do&�1�����	
�JѦe�Z�s��,8C���e54j-S	c	����x( p0�����~��@?9b_}�#>��kA�6,�g�F���b� צ�Т�SE��+=�^4��<gv>�Z�F.��<�ж���y#	�kF^�P@�a���݀���tZƅئ&�L}�(�����T/��AF����U�¾�2dA�N	��0�U�6f�Y+ȡC��a"�2��L"7�0�ƴe�\�����ɠgً�X�d��n\	@a@�[6]��[L �H
ո#��R
hR�$А̂ ���agƘUj����d��	A�5@�Fւ�/�*���ڂ�� ��0��F�U[pY�\�a3	A��i4a3	A��i4a3	A��i4������A�B��
P�b��!2���P�"��yk�TJE�@��� �� �$am�(�ZT��s+yh�1b������'�*8b�(�ĳ�u8��*�1c�Ē���踿�I*�v��,-�p숁<;rb�2x��3�y��tY5�#H��Q�)i��̴x��fk`^����]��sR	2��הrfM�<�U�!"�p)$FZ"�E�L������]�YA ���za��@�G�`AVtJYk�je��n��x�x�(���g���WF=g��[l��E�>��
(�q5������f$��Ր�$���(���Z*�ˬ��S­��"s�V�L޼�u�&�TUT~6��2�eB��J�t���ţ=
�h,	 �����k �����F3,�@0�G�LN�Q	I�bgܣ� � �"A=�k���<fI���H��FL���q|��1E����)��_h���\x�G�ȍ��!פe�����]h�i�!��D�^�L p�@}%�<2
b< ^�l��(1�b�pX�x9�L	����f&8�,6&�.v�|!�Е�!!�p�"lx�x�bb`�+Q�)p��%h����KI&_��\n��"uB��,��Vh�'rB�@[	\>�H�T^1D���/סn2�!qIN������	�/x�߄p�4�dP i �%`�]l��e��6B���b"-5���3aSP�]�
F7�`�N$K��cC�TL�\�, ���� �}�-��"�|�&�d�)}1��6AuZ����*Rcf���(ԵP���Wً/�(d� ��ݭ)[f��˿�(�-Q(����YR�.���%Rա�Wb�����Ӛl�`��8���,��!H�N�A�4�T�F,�X�,Xx _�����p~�� ��a��.�R��	 �%�S7��X޵�,X�O��/�XL�ƑFE_�6�]�B"�}[qP��k�J�--&P��r�)�6�������C��PfO��!pe���D�fz��&G_1$��QȠʊQZ�R&�3̬a����H�Yf&����0�|N(p ��E�'��;�bI��	� riQ��p��h��q�̃`h�f��g�_7�~��,�
�m��d���WN�V�3�lQ�X�)B�)�������'���HFϋ���1g���#��E��68�ɕ��B"Sg��E�@��!�%�.�uz������������ɭM9`����&l�űc-�&�G���r"�_���)
�+�X1}�<�^e"!�䱹�l%NlQ�2�e9�kR���_(ٟ=8�E#��Y���R�-\�X\�X�+|���ey�t���z�
�v����r�]i�s�G�ʤR�����
8Xbv;�Y̏nrV*J�#�eck-�HS�$�1o׈�S ����dF�YL��N�8>Dj���ʩ��      �8         ��ޖ,t)�y� +�                    ��݀       ` ` 	 ���H    F�� �@6 3� 0 W	���m�  p��ϥ�J���      � ��                                    �� v��X�D�[e����m�0�  `    �� � �              !�s
F  T��9�	4lS��� �&=�#     4����
�
�
�!��j ��      ��#�`8���&oN�N��8  �L<��� 6A ���;�NM���       @� `        �        �r�����v���W �e���&�     K�p�F&!�    `  0   �@ P        @       ��                    #          0�  � 8   4f�`�J�
~�:�\���̇�"�:�� @ @ �$���'Z �(�0 \5o�/Y���.�tjOqu�wt!�0� �"A45��]�E���ͭg����!
�\5W�2��U|2����Nף���yz� �e< ڤ5��; ROhB|u&��	*z^�Ӑ&LPI�I�T�`���̴�!�Р�]��$~�ȧ�bce�&����;�#�bnl ڸ�b+�f`�            	��IO@�X�"��          "��6Ӊ� @   �             ��  6$�廤���@];(	a��� ��  (��60P !��2lQ{   ωѕ�x1CqbR}�@C�]$ɡp              �3B�%��   ��                               d r ��@Xb&�>�  �z�@02 � {.@01����|r �������#�U���\�B�� �(0H���� N@�!���`  � ` � � ��   � 4�1 �n�F �0A��`@$��
��羴u
���H� X��]�'�Wj4e��B!a�xTU@  �䋭�2�C ��"-� ���  &N,   4 0,$0.�����@  r�ݖ8��`���d�T"��x����|P\�� ����&R?�D Pr���7Di g½�, �g���|��#bE�     �lq& �̀�                                     �T�1R� ,	�#�2(�D+vc!1E�p�:|��� ���A ,�( ���,}@ @ �  ��2�
�B�  f&B45OH     �� 4�4          ��  |�-a�3�/Yǹ�I!wA��yZ�B �2r\�ǗS��)
�Z�7(���p?|k`�ۺ��D�R �/S�E 4�m��s@b�sC$�[T��c 1ab2��.�#�  �8               �  0� G"�    � ��ڃ��u��  3��|eƲ0  �~\��&$�Ý^�8�qKݡG�N�A "!�.m���� ��� ��- ��4�l*E�( 0��DL� )0Ńe�  ,  ��
��~`j                      �,  �XLfcc@D0&eO`/�*���`�`f ��1� � �	&����a��CU<     �	�                         �=%  � q���uB3P0      �Հ   ִ             ;�              
</file>

<file path=ppt/media/hdphoto16.xml>II�   	 �    z   �        �        ��    �   ��    �   ��      �B��      �B��    �   ��    �      $��oN�K��=wv��WMPHOTO D�q � �p �cl HH�E@    �+� B�   �p(O � � �!�U�H��PǔV=="�0���v�+7�=��jl��5����9�	�!M���ؐ���%�9�L������=�QI�D�S�C�%�|d0�ҽ�!�! �,��0Z��ٯ�C&/�D:ĕһ;,p�A&h�u���&��4�]�IIGH�!@p	�FA$&�f@  	             �                     @          �����?�L�����1��;����z]4Vb����X����,4L�]���G�a�׫��~ 	M$p������PɁiy��S�@   9)?��@     �%�   ��@�J���GHx�3�|3]�c 7�h��uy��бI#f�E �
!"�FCͶ����k�����^�U�I>�Y��.�H�@L	W���q#D�'�����x�s���]	�(�G�<��� ����   �;"X��     +1uL��Y����P�M{�b��rY���hV�fm<���@�i��Q���n�����Z����+umZ�V�_I��G��� P�Q2��^���\Ҕ�V�E�c��ыc���į�.1�Y�b�"Œ����@T"P�����C3    �(�   ���Z�_cO�6��-��l��,D<Q�qh�,d��u$�E�2�"��� ɞV/+��0ا\8��!�Π ����d	l��ݕ�#��[n�fƑ��3qe�ϝ=�`��bi)]z46^x�w\ձ�c�oh��x�         ��s�L}�L��v<S,i���dNk�Ӈ+���'S��H���]�4'
A��\�V�S�cO�X�AYE, r	Z!���E��+��q�H���j��On̏R�~��.`��"�DRtU���f� �   ��c�I��0�xx�8�W'�`�j���tê�+m����z��,>�YaJ���A��@/��z�O9)D@8t��:�����@������,Ճ�+��ar�b�z��^�`����\        er��\h����r�m�ƑtX�vy�()�,�˄��5^�՟��i�]�)�!I+9ȼ��$,��[S<����Ȗ)��}6���u|0�\%}��m�w]�9py,���@����  ` 
.�1�4J�"21ŭ��޾���bPk&����� $7A��v������F��G���]�i�5z�\�*��M�y�[�+o�X|        � ��'l�2!��t7q��D(Q   G&7� ��)>ŋ`�0�{�$D'F����^ �=�MEA#}4,=F��A"�����b���O�ƒ��?D�h�K ��J�{~�]�(ԂMבlրQ ����`�]��[G�0;MF�#D�&�����CE����t�l<.<(XX���h� ��&�%mɼ�:pM�!�=,Z,(g,x1�pI�	,�TZ�b
 7aE�	ńa�8XH��q�*$�1����k��4U�������D�+ap���4Xu�U@c�=5>.<9��5ˌ�BH� Ap��hq ���(L��.�o	I�$���9�!0����2fs_ĩF)ָ�jt�R�����W�@E��0H��3-4n�Y
��j�'���6��&�?Et�ۆN�Rӓ����y��3U�v�I%!YNɘ�����wW*����а�*�r�jB{3�13��:��i鉫"��U��ū�%y
�+V�A)�d��M�Iz$�S$�t�(֜S;�2�7�%������?$ݽp:�^@�Y���/d��B�����R�u~�ݐ����F���I�k/�_���nWt"jV��G��r�	uWC� V�	z��}D���w���d�J*��)�'��XT�bBr�*wY���Zn����ԭ�im��۩�n{�v�1I!{ϖ�RUk�P-�X�]%��X��s'X�J��I.�ҺH��6R	b=�Ԉ
Ț�x��j�h^A�1m��}A'vŗh߄��LƵ�7��nz�h��/Ro��Xd���e�ݴ��$��N��S�B�Y�2ۂ��z�^�۷.\�n�6��ONg��t�ZR���w��V�r�fc���W�����>)$U������(�ڀ��4�UCt�������nؕ�Q�a�Hv�D�rG��A&77w�T��s����6x��c�/��M���ۭ���w����V�;\��&]�w��ڴJ:ƩNu�Q�׆%��͏
n��j9V�JZݬ�n3��!0��d��N�\�$	4���!�`������D0�@�03�L 1��\��Ho�@��� 5�%���.iM�6���AQK%=�>���?��ӡ��ٖ��G�v.yk��E��8�]
��2�X�^�lѷ���z������H�B�4c &*����A��B�+Z�c�����{*D�+����D���s?)U���,� hHh�X��;�J�J�%6`��9��oS���lc�v}I�80�B�?�q>O�$��&��\�K��	_�(ecL����8�FTG�WO�<���W1��Ώ]ִ��O���g��M�=���"|��)���5yvQ�3�U�R�1����ĮC_��R������$ܴ���@o�h�JkQ�[J�<M+'�
�l:$��г��Q��^21{����ս�PN�dU{	���]�@�b �z�]A��u��5�*X�����˔z�\����� |-Kt�@B��R���
	�Mx9��@�kCaF$t��2��6�|��8���ΆKt0_���"\�봎�Tx�Z�e�����>�J��id�Q����� ^/�����������[ܟa1e����!q5�B�k�6�Ε���+L�t�q%먻�żR�9}g>�]���2�N��8�$U�ESe:ol��F��3S�2����"�ܥҟ_���C�)�{Lpl2�i��*ŭE�R�H�a�ZT��w�H�NZ���#n}֎��52����<�a}0�����l�m��c��&�'���U瑩���ʣ��#ό�7�ZvRR�q|V��17p��Ą�9ʓ��c��.�$yi��4�1�h��g"���zv))}6s�9o.йeg�ER"ZBZ�iT��˙[=��ȕΌ�_d[�&���/�H�G�Ax�[�k��f��L�OKV�wg L���D��.�޼B�ܔ�H�P�4 A��T��RaE��&��$��ut-���Y@�V �G��"C����D���R�o�)3�>-�;���0���*$��Լ�Q�#m�9o �9G�S� �oB����[]�Om�	W}er���md	��6��@�H�&KFDVN�o����IrgR�b/m�����~E ��4�o:2���DD�N��jSI��G��S����N�n�3"b=�<���M��{OB�+��Y�~2bY;�w��`3qr'�[+��SM*xq�K�UN�����QÒ���ّFo�Z.�q��`�;<��i*6���b�'3�L\_��I"������iV��>�a� ؇��-����I!��c��g͜�i�~Ë�
�;X������E;�}���)�X�giߕϥ
作�����jS��r���,\F擂�=�T2��9�yw�*�$Ī�7Bl·[��"���!�'�r��g�2���7)Ty����,���H���J�/��sQ]ew�R�\Tu��ψ�Ώg�I�K���Ӑs9t���E���")�.��mڳ�b��_�ڗv�"Bt#PS�_e6�`��P'a�{Z[�̔�-���:4+k���6L�L#�w|��uH�=�K��w�+��}�B����[nܛ�zB��>;��KƔ­�~�{�� ��vO[Z���}j��(��x |R4�B�����|�ry�e*���b�0#@S2��1�	��ꐀ�ş���!H�t(�]�����3�Ζ�7bd�g1�d]��H��@ۭ0�ϸ�w���X("�"��)[9v�w�B]���(ۋ܊�	���L�ܝԠ ���	�Hj�k��$8L)H�����g���8l�ꝬuXMK�Y��<i���3���(�9g�c����,]'P�R��Ɉ���yaP��X(�i ֝�yx]
bѦ�Z)u9Ϥ3i��h��(�s�[�.���jU�и��o�m�]�"�]�q����ԘJbbBl+����`�Y������X�z�f�1p��a\��ǔ-���5�]qB~��)���'��?����}bX����',;��Zq��m�H�����*�����U��1d��u��54�r٦L��ͿhG�K�1^EfO��਋5�G���q���`%s�Hk���yE����2��(��#�W]$�e��7k,�t��(>H��o��+��u]3)+�=�K'}� r޼��T6�����Sȴ���F�R�'���S���H��T����
%bJ9J���R$§��O�լ�+	<!���(Th#F��ÑL���&d-U�#�h�
����r�b0cǞ�|X��L�A-2@���MkgP�̃����OM�Z!��q�Jd����v�
u�� �Ć]L�SKAԁ����w��N.��G	K�_NR�A�BI���}��Ȗ\�"$Ol�%e���ws�F]^&2e~E-�T>� ]�x\O�ݣ�{	���n~~���  ؘ�@���P ����� Y�B`Ȗ*N������`�J��b�e��zf����G5'<\O���e�y��/���g��v ����   �s#�Xc���+���8MD&                   S         6j��4��iKqԁ)�hQ�����F��A��)� J�xV/�gl@DO6��p,�1-�HL��@�� b�O��R{��A8 }[(G*qS�E�v�X:[ �R�Ah��d���X�P�3:�LD��f8 �l`��Y̊o	�  o��@ `                                                          �ρ"<���ȩ�����{�-d��8XO��T��%yk�h�A�� 1H��i2�"�J�_`���Q"yycL� &��O�G��d��4��� �9CEI�`���jr>�@"�Y@փI�pPt�1���t�.��g��9���O �
>u��n1��<�AMT\1�d 6�h}S�6�]�Ȫ�dH��4y� �� ���c�                 �aD  �                                                      ��Z��=��4K�Q�s���N?'�4t�h�Ժ�>	Z�(���m���16�!��@؈*���#B,�DBf���S��-���e���R����F��gJ׀r(��4ǹ
��E[}`�����f8Z'Nl��S��nG��<�Wk8�!@G�00�Rg���@�q0qN���� ``    �                                                      �3�و�����r������襾���:�c#��� ��O8�q"���Le2�U�3��2:R�G��01fCn�����e���	d7`[����/��%�-�
�h�ۋ�x!���;�E�DE;q�YQT tS��`a��R1.�Z�	�?NQ��;�e�1�c�5�i6�  ���� 0�ĸ�Q��|b�t D����H              ,��     	0                                               ۭ:ֈ�D�6A@Rc8��Ց�72W�#�"7���ͩ��hO=uA_D��U�'Ca�	��u�Y�����`"]���l    $                    0   @  0`                                                   
</file>

<file path=ppt/media/hdphoto17.xml>II�   	 �    z   �        �        ��    ]  ��    �   ��      \C��      \C��    �   ��    mN      $��oN�K��=wv��WMPHOTO ��q\ �  p �cl HH�E@   ��K�&�F> B�   ��        Ja��F��E��$�b�K����L̈́�"�@Aa��Ӷl�a�ڄr�nX�{ ��D(I1�p��;K�u �,E�]��FnG ��}b
G�?SwzA��! �BImq1����2�k�{"wF',D(�U�e��K���!4B_
Y΢(�1"z�]�F�L���Jlz&�����+�C=��Ʒ�'��I3 ����\Y)�Z:@��dd��IB�à�`�"xz @B$]��%�0�ֱǍ*��`���XB�                                                            ��aA(� " ,1F8�;�.2�Tq��$����=e*3�?�<./��!%$�������/�(�� L�fd�T.!D��[�4A@��A�	!G^���.<�%��h�(~
iw{bN���$k�  `�T@ �`�|�8� �	��@3ZAF#F1��U��[啂	'�_@��0�p�R�޵yL3��BmbpSz�[@�AI�!6����T�ɿ��R�BE���$�!�1��U���z���y�`@�F��#�
iy:.=�o+�Ob����0�#�DCp\O�آ�>@�
P j�Į/Z3 i�'V��ѳ AD"V�Ib�Z�L�#�ad=�����uf������S�"H�����a�2���Qت�z�P�yJ鈇`�V��"��XA�_Y�ĺQO��t���9��cQ�_��׭
S��`�HԨ�\�g�Pq�H�a��T� ?2�,ido�F1`�#� ��#DQ#!�x��(�!$��2EZD����lt�tc <0�0F�� }w)��/�??c���;�k���%Gř�W��sCe#�=���sĔ��W@�`"��-}2q"�rZt�J��^�P[Q����1�G��2�"d���/!������G$�
v!�e:�=�]�H U�"�` 0�?�A����� ֱ��|���R��W�#bPT��ƙ3h h�=�)\��~����@�  �����h����A����By[�)����LN�ċbĨ,�� �7�r�T/�*|;�;�"���Xǂ	-a Y��5iF�"+!�V��.�����_2�~�$4���+�߁��#
��,d�i��pߤ�W��r
�_z�-$3�	��B!����EI"pBK򐎏� �0~��|ztP*���;���D�5]!�J��'lZ4+�$�~�Y�S˖�X�Y��o�h���+�
�J�w�o��Bx��r�!��wޓ��HM&ڪ}{�%�V�ջ�C�*83LZ�eoы'�Я�cP7�j�!��xd�(X)AK��z�]&l��'�Q�Rb(�ڌ�X� ��-�eՄ+�$�IRL���f 0  ���ׄ���O�Y�������ɍ4nٟ�S�@e��q˘�x��i�}ꈴ  @ �0�@:b��Rד��=��&F���@��G[�������N�yy��6$��W�	�0  �FA�$i�ٽ;�ON�s6��	(^.��.Jgi��/E�dA�d�A֡��z���@�E��)�4ЀD� ���h s�.�KC:�7��N�/mZ�\�!8G��y��7� 3 ��+�&9��pB\8��U��X�"�e�fG�K5oi-)�K�����}�ji�`�������-3��+| )y#

�9`���0��j2�nʥ���0� @ �CA0�d��H��6��
ܐ� v���VED�'������Pu�{o[B�F�M�\N��ečD�vP��3>�CsD�˗<�{�0    ��1p������B���� ���p��	��1��a�a�C�h�ȁ#�}0����*��� �I���8G����%�/(8O�P�X�#�w�ce���D�kT[�R�2SOƤŽ�ԑ%E8�Z���yNz{��$�n��NC�l����dF���$dM�(!���[�^�2f$�  ��%H�@��  �#��U��4
fLK�@�)� ���q+��/�����C)���tC�<J
�� ���O���:.��4w��U8@�Oza+[$�p�՞m�Mw�h"o��r�l�.��z�`�",���  G'�=�5�!Da� �-��8�����B^$�z�C����,�X"�x����*3ID7i�T[!�6�����04
�E�)��g��m�!fKV�Q�Fx���a�b0��B��x��CL��e�0��a�D��\G��3��6��X c8�f(6@��1@��b<V{l�a�\Fx�o�A(29%�ŉ�����d��ƪ�S^��-1q��:~�D������)�G�n{��4���'D�$H�VDa��E^vH/�Dq�5�g�>��X�R.�	r�)B\���� H
��P*@�z�NVDP6�$�&,CD(�FqK���K֠!�Yd��P����?�-<�Z�B5�75oi���]h�	��I?�9�sV���-5��Ё��ט/3�.�$p�mFP�fۈC �����WĊG�	9bJx3�sTئZ�ZB�*�H`6\{����@(:�#�3>�tB}y�|�f���8����;�D�O�tՇwI�z-i�n+�W4�%�+i��/�!'V&iE2J(xU�<�<�,m19����ە;���R�Q��O��;B�[�*��V���趬�Eu,�<g��=n-H�\a�18�����kD�6�K�$�JJR4E��B}��,=���)QC��@p����=9$���y2E,Q����R��p�K������[�]^M�P���(�Џ�&z5�#M��C#�k W]f�vһ�в���F����,��h��Z��P�v�6 �W��u��)�WSB�I�e��hKr�P�*�QE��<�Mr����Z���=�)MUUU4(��,�������X��c}��8cj�J^z���X�"EQH^̮��J��E�It򩪹UP�ގ��F��������H��NHX�4�6��P��6�*�0BK�H�޵B�K�)tQ����V�'�X�)HQRĬsYu�[��&.$����D��蘱�'6�X�X���U�#3![imi�zf!2�*̍���}F�|%����0�)H�Y$��u���N����n��ɚ~�JE��ّͥaRA崓&��+(�ɖe5�j��M��)2���	-���0��/"~��$8C4����툎��:v�mR�l��� T����HQ\6O��aO7� )
�Qe���͋j�дBHR�� ��U�(�Y琏J*=(�_��s�t�@�2���!(-o$�)?���ջ�z~K���CI��uc �W��0ARyF�j�fZ-m��I�Ms���Ĉ�>��Ni0l�d �\\k�Sc�kFy����vtKm T��;bBQi�td���-������g~�d�J��>ȴ�\������:؛ֳ��qoa>n�׺�6�</�e�*FL31��"5����O�&5`���ϓ����H�n,r��~ӟ7�7Ű��%N��7Y�=����y����u�/k��ܝ��
�-M��:�yu���yIoN&Qc��箑IO��h�b��_���}|.A�\K ��ΰf�4�b�:{U��YP�@q��Mm��<5q*Y�b���s�c�� k5kQI[�=�E��d��:$mI���~B�U�X@r�U�G9���JE��f)�1�+I]d1On�.!F�/z������'�Vi�^��3-^��68�1�>\Uh��L�����ڑl|�mXJ�l+���Pv+ͪ�V�O���~�=Q?�SXB��oԈ)�L���=�5�%}�cP9N����қ=�єcy҃Ĉ��	*	�Pa]�#$ 7�m�E�.ފY��`ۖGӃ7���n�K�M�<)�Bf�`84HѺ�hl{J�c����rc�����D$a]��r�/$H�`�	��J�O����&V�L6E�h��G�����
�Y���)���O<�'�3�nW�Q�+�55d�Q�]$��d@�`���@��OY �x�&8,�F��yK5�V�O�H#\�^�B&E�;�v�稚�\ت(�?fYpr��U�Dj���z�?�װB�Bޤ���U�9ٝ�=�L0} �\�%%LO~%�|yAEd'ů�/���P��H���SC_��664z�$A,���~�;�(��e�q�|��3KB�߆���d͐ߐ�os��2g���/U����,Wo;)ըU�h_Q�Ŋ5Bq��G�ꎕ��Y�j&��Ę�l��2�����{T[��ݳ�;h����s�	�L�cz:�2��D�	�F��0,�rD�`�z�~�9�aU�;c#�t}(��X O��U���Ֆ��k�v�5����4(a�,D�o3�Dtyl�<L6O�ƞ��`��Ծs�)�E��'+<��|>c͍B��u�V:�"O��εh�|ƌj1F�� ���>�R�(�%�A��r����I>�@qN�dd�|�/̄����&r#/����ғ��b����=DO�%���Ψ�6��f6$�\c8���ni��rė�����|�x�Ǧ�Ǯ�&l���'����"��w�}����l�H��!� �]ޢ0$H��${sN]Li���<
�NQϷ��~*��+��2M�򽮃u3#xt��jFF�X�Ƀ��Ϙ����)	�}Xc�9��0�D22�)�ьk��+K�<�n��6Ú!����w�y�������^�bdJ��u�����_�Ve�4X��*�dΈ�8��N��!	��N��2���4.�d^s,�"�ȑ������;kZ�A��?�{诛W��0�� ����m�VP7>�#xAm�
�+1$Y����nx�獺p��L,f!S�т  ���?��ge�{R�z~�L��R��})͏�D��(��\��b
�D������5"t} �v@�*���	�Ɔ��D�7�0a�
7�4ζ�R\Ym�=fT�A��tV�&9; �>0+|�DoǁȐe����?R\	��{��]�����%�4�ܗ���g2K-Bz�1��� �M����:��6�	E��Hy�V71ƍ���� A�r�Oi
%������g��Ҹs���FB�A��wF�Ohq�C����~-�"}��,;f ���o�g��������[��߯���b�,&�щ�؎��uQE8{�j�q��÷ĩ�����<S����,� ���F�X�L.rl�_���c[ ��G�Q� �/�,'.3�tW���6b|���"FS����+����̲�d��Z�'�9���_�V��G��Ȣ��U��!�ٶѱ�.Y~���t0PB$ �,��ql| 0�讴�`0@ٌ�E�A�td� �S�@"�2�[�0@!��ouY 1ϸ�^UY�(�H<�����k�Q0o�Aj%�г�(�؂����g��:�M�I�z,�Z$ �� Nm2b`:a
���rl�ɂ�C�Y��§X�:���U�G��>2�n�̊���rX����ax6�TSQK3.q�'�ݜ[�m?2�X��X�"{
sp�q�#��Q����&_p�Ul<�ڃ�=�:��#�an&R���2�dϛ���n(M`x���߁�
Z�?$���eu��BP�;��j�=�p/:�� �9J�a��-B�l �w����4�T��H.�J9<�:�_#�
�e�p������]�y�Z;�U �z�VY�7�}4g)�Vն��A)��t�@�8@�|�4GG���d���!~�\��ٰ]]3F�xKu�1���Yr�D�R"�yJ'���_�M�$�lɺ�ѭ�a1.a+_$K,+�Q�n�ǅ1(�\+� ��0��8�|�4ap�X����0C���-e�4��)�G��$�[�P�cO+�ƦCtٌ3��V�^*y3���@��k�O�4/,`���)0L\�J=͈T�TVD��q�y�1 m�V08���*s���Q�������Fs�IeHW"+��O�߾����Xƣ1#!:ň.��!q���E�8�Q�o�s�:�M�k �J �	WU���a;�|A12q���y��:�1�&/���)����$T��_��>�3Oy�c�4�N��x����0$Ƿ���P�̗ю�)�����Q�D�rt%�0�!����G��A@�� ��V��O�6�	��; ���ҁqG�Qۙ0��H�[�r���0�̓D��0���?���Ԯ�E��dHP"���	��R2 Y3`� ,�0+��N$G��霴}IficH#\�+�N��3�>8H� �!�  	�� Ѕc�0�Dt�  G���Is���� �d���' w�<!�"enp��~�Vr�/.$���(Ƞ�<F漺(D:^ܔxhY 2�����37Ǐe-���D�E`|���U*���J����z��i�9�p��=`� p��6���}2�ʨ��U8�5P�(��F�>#�"��IY��^�)"҆D+@�É��:����2�  '�q�O��- ��A����C��1p!�M�5�@4@T	\9@ �D�jPs��O4�u�큪�[�,[pxk�a��6J(� ��W��� ���vǠ�g�"�#��ʜ��H �` �γ�@~c�!�Y��g� ����"�#�'�  �d. %�H%��~2�   
                      �
8P�(m8O*��kD�  Ԉ��v�c�p��w��l��<���vy d���9)a~�֏ l�
�      �    
)�                   D��k&ƳK(   �,>00H��o�v�&%��"V�f	:��Ԃo�W�	�]��vJ���ĚjI3*��           ��S�  ��L��~(B2�W��^� l<<(�x�0�=�a"FA�i��ҪP�/;tj{��B�Na�1C�E@��")�+��5��� `   `d�h >+if�P�1��h�zzjiwk��� @E�1�1�6��pDc�fE�BD��?��IF�����])%�Z�V��a�A# ��al��A
Db"�8g�^�QT���S<h9h":�-Z4�+_���2����L�r2�"F�f�:�$�Bϛ�ǩ\iUP ����I����|�DoY�"K��=��q�D� � 3�� w���          (   B[8��Z�[00
A���h]'hJƶ�1�)�e����'u#����xB��Q�ƍ���
�MM��ߢ:�2�%Ǎ'��7^�oIA�q��V���Z7Tڊ6���E��    z0J�- �;3��ewMi�!nF   ��  v�x��,M<%g;AsB	q,�2a)k��L歕�VC����Q�b���EڴLb`cmr~l�,=��"�e+`�8IH�I�a�����j7o��R6^%2����4���/E_F���	�A��3Q����o>ɏ�3:M��F� uI >O���Y{~N�'��Hx              悜�@!zԜ� �By�B������K*i�A�T�J��]V�L ���1M����g!��,�v�)v}�,�&�Md���6�]"�GQ÷���@��l�ad�		=��t)���L�й`x�Qt�}�����      �  ����UCH��E�D+cM����l���*�Z�^(����,�n��92�j��(_�E���L�n��h�}]x@�PIR#J`	�z[&C;T6(�!٘�Tѓ[i���>~|�(ΐC�
&��#�D@>S&3K�AD@$p��1 �j��p�OQGZ"�	�#@B�OȝQ&��                8�ˡ]������XLy�����3ˎ.�̅�GV��R�W3��k���0��v<Ac28�)~\�5g� �#��S�a9(� �3��@�/�h��{�gt��&�|�(��f��̐��;NQ���Ok(   
`Yb�YH�amk)[Q\x` 1� �A��L@a��8�	ûѨ7w���q�@��fr L� /;W��\�.1�ռ�f�e���~ك���� r" Rq�������FJ7   �         ���r�j �^�*��4���Fka����*,]��R�mR��^�H�|�D�EX(\1�Tr�.�a ���C  F X@� �ax�8Ѐ�A�a�!}c��YHG;$�       ���V�q����DPZ�Q����ia ����\��F)è'�Lڈ�7vr�&d���iR�XC�Ǿ��u��6=�5fXx���CX�3�)����2AQ�G�hXwiXנX���\A��iP ��         ą��Cb ي?$5>�A����TL��T�j���A$E��*�0,L 5���IW_��yƑ% �j�7�챜$�4�B׿���u�P!�F	�fL���� �           !�>�d�!��
j9�3X?s�C�D���� ;ج.fO�&Ou�}��I�F���
&S���(~mřygP!u�-"nW�ٳJ^�%�-B)�HMNr��!����\�&4�0�z����A�#�V]U��V/ab8\]���e�j|�!���cW�_l`�hވO��Y��^�[Y;�Ld  �z�  hRbqK�ʂPk!���ĲҸ��m�lkP'2_q�=q4��.��ɦG����XDP^��u�AI(�x1v[X��4�<C�����8��_/�#cF`x           �x!�'�1O�0	d�,U�h��^��i�8A�Zk�,��$��x ��	���μ��(J�d���7�V��hx ������%��/x�����6:��0J�0=N#��h�i:��(�\@���ҫ^%ԓr`��?H�ůM�8�c1ټ�T��ȭ,�$M��9'��f�1D�W�s� �8  �m���)(��65�[����6����&�'�R�#.\�د�5��a���A�� �:8`E�P�`E �0   �`\��l              U��Q�c�F�,�!���X�?�c)}�MFHE��f�ʕ�f����!�@���ɷ�~����!s)��ԯES�8�s���c�g/N~?��Ӵ�X�f5�?^b�Ъ��k�|�M���oe���YCF���?�䴢�GF��6����D V��}F%Z����lP���%$�i8%(i�Ё"B@I��*@�             ��5�@*�˓��Dff� ��b� %	It��u
Y�tj��!��	!@ xcb�&J1���� �        �     0�����e�լ��-�P`
� E�L�{-�\��Lva !��65��f ���K���`��>ì�"�`�:
,ĬmN=��XFL9+\��,OD�������B��ÑHD��7m�~���]��+�j�M�n8  4@�a(�0� #?�O���/�a"LM�noJV��� (�{@��      x    �ҐG@ `�	��CA�+��E~XxH� "����B�]�� &;$��mm@�iA�=�Q�!�I}1�hޝ�S<���@  G ��&�А��?�X �G��;fL�LI�|��U<ARz!=>Aij��i;���ZÅQ�y�0�$m&7� �2
2�c���EQez/��FYب��J+��B^��Ql7����+F���$H��8~/	h��'�P��[�@ac�A"�<F�8�A8`��"��u��1P�$XF�J��#�d�!��F5G�{ ,�8��R�Q����@��a��A
�!0��h�(P�8h��4�N��G����]�.�d��h�E�B�$L0AFc�����5�����"Jj�V�6(��EC�P����$|P�g3��h�,+Ŷ9��,I�BpnŃ�� ���Ϙ�Ĝ�|ƅ�a�
N��Y!V�Ⱦ��n��׻��-׉A���XK�|jlRX#B��k��UY=��k(�@X��$8�GS ,&�\���;�-�'�� P�rE�q,�FG�1�d8�썦k�P�c/f�m�H��i	��M|ki�3@x�jHz�� �"��	�/x�������Oj]^� S�����k���Cb�4п#���DV��BD��(����S�B�Lx�s�0�T6��-o,�n/�Gu�����P��=f����q&����q�O�>&eF��R�K�A �Z��zR$�U���FxI)����}e�B>�17��"hFn�3�XQ�墡 �����S�эk�74j������了��n�^�@h�Ԏ�,s�$�v��%ts�k�!{��q3+�=�M%���:�L���)��.e3�ơN�	����Q�L�&�D��L�!��+v�mΌ͙Q�(��>�h1X��hjjӢ,��<�R������
hU[���*_��gI��٥�=n�.�(eS�ְ��
���'�j)u
�}���qQ[�D�d�"(�9�?���lM��09��ǟ=�R�z�h�2������[4��������4�Ad���H���R�G�n.f�g�a�=��"}1���tBN�y�i�S�\�E�n+�c��a���lJ4b�;Q�	�m��{�tQ�{�۵\Y�����M�2�q�g<؝�H T�҇��$q~���Z1p���k����v��f��4������rBCZ�m�jyM��Vę��<��ֺ�	����	J)��K./xD���,a�fe���E�NJ�x���_K�V�Ä�z�E�2�_a�:�}�cI[��V��K���&�o�)�CT��F���iq~��x��a�l����1}��m ��|�$�T��E@H�RԷ���MKp�<ۤ�Nׄ�� NE H�|�G�@Ɖ�j��b���n�_���	�0�
�иTG��,'}׺
�o�qӃ��Z��{7�Ax{�aY�o�۲ �������cr�v���䋙�Pb[��F|A��G��{`��R?1m���GX��.���H�(��>6E,iӕ~#�1z<CsЭ��ќ	�,Ցmx��b�������YH�@��,~���7ޜ�JɊXߓ����I�֕��#���x�(׊lZ�b�Vrfh�b�Ur�H�Je&��.�W^0k�� {�KU��͒�#ox�`�5��\)`x��m�U��%���te�� �r�����T8��m�b�@�åD�+��KF���/.�"OU�椠� �"N�S���L�_ ���o�~�	J��Z����	�IKM�d�q$%�9 �־VЈӹO%���1���u��L J�d��L�!��c�E,k 8��xnC��H.)!�
!�X�K�.��	�G��l��(���f��B-�L�qXU��A����=h�l���d�L)_yٺS
���k �)��%��M��"�A� �O�_b8T��<��#�L�ŁBJ:�\(͞�l�0��6@F���v�Z��x`��4|�ٔ$7���-�T���Y�7^�r����AZ��3�j^�`>�q0�N�"er��/n�qō�[M,>���S$��_�RAH�2QR�U"&�o�_2h	Pv@46N�@����/rFx�I)%��62�e,9
W3����X*�a��اv<L��S���e��n]�D�	�
k{�&��Ŵ�5b���;Q捍l1&L{���ёك,*X�E (g�$D��R1��@!@!� �c`l�t Yb���E*�.��I���$t0�,^��" �\ I$� �?�X]�t��r�$�	��ܤ\�P`�����I��)�	r5o�ĝ���M"}j��!ܭ=���!A�N#0�|0A!�~�g���߄^}@;@@� �A�d��7�O�'msW�����J!B�F�@
#]>$̝&i� ��whQf�b�س��s�<,�ƀ�ӄޟ"qhل2���򌚆�&{����A�-ߦ���	�h�C�&0��j�0K�AG�1��s���FT�ҏt�6.,$L�ٮ`��H��%���}��tSZ���i.B6��SN�L�a��]K�E�,5>���*�s#:��H���_�F�Ĕj�ZaC��\��1�Av������������
�y0�__=b�=C̉�Mg]/H[��a�J�pD��P$H� zz��$��A�B�C�m�:A�������ԇǠ�E�bf�cH�C�e���&�bD�`
&�DA��h_��4d�Y�@�N�n>�x��r뿕@d�/g�����Gj��'_K/-UR{�X��D%'<�`��j�C�Pj,����Bi<�]����L��R?�J{x�X���DdUHWfI��Ce�����2a�jV� V��Vb�sd:���ۧ��P+���Eq��Ջ���UIb���)�/1��e܄hb��� ��/nX�5p�Wr�'L���#�'|(�v��B�Ll�Ccz	 Vx/�g�{�y��f�4U�C��Yd��`�?�1~[ӯ���I}���$X�����B�����%�t����v���A�Ϝ�g�d�a��E���˦;�Q{O���>��K�x�����?]	�N�%M�q�b�5��v��\�0�at"A{��٪�V2Ϩ˿��ը9nǆ>ao[�����ݿ�%"��XV��;���Q(� <gcMm7�1a�0֟f��z���k�5�|U���V{����q���  U���N�Q9Xi�8M R2��l���`�	� �   Ȅ���ԃ=�h���>)jEY	���I,PRȒo�a���b�փ;�d���X!��5l!/Z1:�`}�T��Y0��,���kNzB�(U�%X��(�~�|#Y|/�b|06;�CZu�A0�w3l.0�!K�H�4�B�a��$�j����AM�z.}\R��$�.��4>�j�y3���#G������sl��e�D���`D,��SG��ս{���6�����D�/A���
qT%�A� F4� ��`����ޫjiP-P��SXF<Q�%j�5ZͶo��h�,�Y�,
ĝ� pC�On���rE�꩖��H�{�G,b;.M����;&����Z�;R����'��##�R�Sml����d��T�{�6e&�6�fXŠ#�A}��9=������[�e�V�D����E�'�Tr>�65Hk�
�r|��>D��
(�H���x���}c��! ��uI�	_���:����B�-�=�G��$h� -�� :��r�,p��5|��<AEI�G��L���Z9m��U
~)����o�Z�j�M��U>z�].�yZD�(��-��s��^�)�'�&KX�d�\L��~c�f�1�,zb$��X�M��=�A�̖r��c�e�*��f�X�;2|6�D�ޣ%�І$����4�Ĺ<�Ƞo��`���ԋ;$j&+��] �ߙ����~a;����u �S�
��V%^Е
�@�BMt����.�̛B�On!��mCg��0b�N���QDk��$UB8�a
πD���Q1 al��i0F�f4(=�Kւ���XY��-��\���A��	n����O]�>�t�'6�u歬�6�B���]'Y�sZ��AsC��V�����'�'���'�E�[� �A�c<C�B�D��A��.	$s��A!cdɗ&+iq'{���6�3�ߖ� �
.������fm��7�T{]0q6�+gD7
:ة̥H�粕�6�/H�f�iL��0�� ��ɻ�Ζ��=.}��	�E��vĹ?�%)�>�Ѷ_F$������a�B.!'�˖NA_�M���4~��gZ�D�S�Mֲ_�#7l�n3_�.�<�h�3�,&�9?�o�`ۼNM���`,W r��$�'Ph�i�����-s 5�E7\�І*��O5�y��!96���-c��د@�����f)�m���l� ��sL7��_ ge����ط5%E����|�ĩ ��H��'wDI������f
�!1, �b���XL�|�;�+��7��8�vӃ+q��pcLI���A,��PN0A�kn^Ȓ@(������i$"m��Rck��w
^��Be<���l Q��ݶ�A-C��u?(	��@���54��sz��Cz<\�x췁�O�ƒ�t4Cy����h�'�3S�jN�4���:[s��(���A\r����>/�TX����M���� �C�s�2�'E&m#3ÖLx pD�F������3 �A�h�;�^ѐ=+�s�@�����gF����r�[�碥�`�BbC�O_���$1�&�q�	���j��kW�\��r������BT��ey�����
�k�τ"�2��SK����YmHB**	b�ۅz��ll*���:� ��X,�;|������,R#LŅ�7� &=��fЧ��!C"&�v!��s}�x5�`� � T.A",�d`L6��L�pZ��rH��Y���E�w\5��f��N�Re����z��q�O��	�y�� ֦K ?o_z�}R��9�?�����`B��!t���`�=�%��M&XL�!��-S)���Fj�hU%���!*_��d�	���E�ݰ1��sz/2��;9$�w��#Y
"�%�A!�8�Ԥ�p��| 0ɒ��!���I63
q�mZ�����Qw�Hx!�Aa̳�2e�,L 6�Ņ�<���Y���fN�\\�B���G�9թl1`�a�c��pI���Em�pPA`�� zp�ϐ�@}*������w��H(��۰��f-�5��k֥�cS���������3ؔ��`�r�S�,�1��dzn+�[�"w{����[%#h��
`x�aQ[E��%u���2H��ģ�?ؠ�֣��n��i��"�@���(�r�^S�	�\����wvAlwI 婢/j���`/�W8D�G�~U�`��4x��"G�䥍 �-<OQ�Ns�s�J}
{y�M	���`m�ڝs�(����y�̖�A��>�9JUH W��b�O&N���;����H֫�^�����������������Z�(r�TD�v���9z4�g��h#�!�!�&I�.��??`��aL��-�7��"� 0���uiw��v�Ci��������+A<V�#(�\�B]�ᤆM�r�=�r���ˠT�?�"�ނ1���U���L.���ium�Q#�Y�$�p;���dQ�L-I֋���:h<��]݋���0���Ć����JM��@�㸎"�q~�}}E.e[4o�ޅ�8�K�T�7!��ϖ�����������F��Y2�D-��i$d�^Ap�'(�˓ �d$��ځ� �Hj*�� E�їr	���<��p�>��N�����F2H�����=�����Y�Z���o3w�6�H�Lk���A'e�s� �N�z������#`�&u�VB@��A=�8��DH�bƎ�C��� K�@��,����08�L��0�9{�/TK�g�c4��pap�DShj�Ҙ��-�6Q-@�����Pl�g�=����Z��Ar�!I�3R���(�3�:�2@�y��
 �9�5���>rE��6{ٛ�-&]��r�$[�����b~�a|��D��c�Ġ�-M!r{|�Bka/�5G�̠ik��)��&�|-4�+��X��������ٙ"��Zxl �����E>~�(�|�4�+#RfJ�F@�'����d�R�� ��f| d,C�*
iAW�X��>��s╕��~��P��ǂK���w)��ʲ�~c~��LQ/�,b!���`G|�(��["%���Y"�
8ʎw$e�fn�T��
�4�8zx#{�kE��"$8��/�Y}�:���~g^��D0���/�wr�,Q]u�P#9*�,�f$k�Jb����6 �6�ϩ�"["�!�,3�%|�p��m!�*�Hȱ�X�%�M��
R�,2��Gc�8��Ĥ�S��hn� �c����'����׶��!$&o��p��7�����kCͺ�� q�EFg��{�����f�xL�1�o�~�3�$ȧ0���� �#�n�c�g�ȍU'4�~ި��r�ԯ��8�m���tQ���^�2;�]Ʉ
Y�A�"��2��I�90g������K�!tU@Y����O��~eǔĺ��+�O���mX���L��O3�x�Ji�Zt��f�kɎxH7�zF����+uϪ���?��3���BEf1LQf�����3V@�#	���+���[���F���7��*]5��g��ĺ�fTG6�Y��h8�J��|��>A{O�R9����H����ȕ�3JML����t���Ib ��@r�8U��g�E�A�@����{-����&I��
�38�#�S=�/�llR��/?4�M9�S<��ؽ����Vo�H�*��%�r�)�4򒄨�8�襖Ň!"�6ea�"F(�(Ć���E��¾Ҏ�aM�
��j8��N�bP:�E-i<�w�cc��k�y��6���Y�fڍX[F`|c�NJBȉ�zͅ���d�T��eH ���<�j���o_f�b�d[VY�]����?�^�	#�,��cc�QT
6�����Xo����,wF-1"��LC\\��m?�<A��+�d�`��o�Œ�)�����!��f{}�y�(�)��j�9Pg� ��V��Tc`�)���Y/>@ P4%��BYќ�@i1܅�bf*Q��]�������{��7^�XL�!kۣ2n�V���?�Oj?%r�����5 ��sk���4 ɤ��7=e>�O��/�5)J�t�8 ���q���Y��Oa|�b[�խ!lX[��YG/�(����x���xD}:R=�]H�٭��ܻ����,';�Or���3�2X�M���2v<>-�Z+Uئ�S�)=� �a��ZY���	��T�2,��fZ2�=��VO�RVN͑��mB���~��5��!4�R���կX�Hri��,2�ZMY�c@�w�",�ݐ�R1�B��e���P_
���z�̤:�Iʩ�%�j���tCrݰQ8)RhR��=;�>Ɯyg�aBr��o��f�vh �n��ڊ@�3��#	�d,�S�4eX�[&B"��� �9�hm��ͯ��;�ge�P�4�_ ,�� �a�ڨH�#��
�ʠB�w|#%/28��K��>*�4�<��OO�/in�Ae�-:���g)�,�݋���v�M�|���ݢs����˄3͝�A$8��{9�Ո=�!�`ow68�1�.� �8f� ���?���Hc����k<���lP�M2�àA���|WH��`/ژ�c.`��D&�e����!p��!`�r
\�c.@c.@`�r
\�`�t)tS�hMTl�B�&˅�4���#k�ޭj�z��C!� u��OM����,g�m�l7F2Æ�c�Q�c �j�Q�'e�=:� �\!���^��00� ����z,��A�  ��@  A�
AX�π�	@�Jir� P��I�Ďc20����QQ>d��M=�?,�Q��X  �   @2T:�                  �s_����%�0t�F�
��                                                                           i = �s��   A��,ъ�	  T �:A�G��]�ҙ�o;����+��V�!ʆ�,$�04�6M�pH��1���aJ4�`B�t�` � �   �8         8 P,         >:I������N� ��   ���*S  ���                               h�  ���a       $��(��                 �<� 5>37       [o}�`y���%�g؞O<Gْa q�Ρ�d4��\�Ąv������ � �X"���  :�����Y��A ~d`#��;3X����WB���ES�/���"� @& xnHX����o�\����wi�y� (�I/|�v~3��t�iC�[��f���qZP�@ h� ���<,{t���� H`                               ���
 t� P���`!�h� 9[�4|
-��o��I��0^�+��	���j;���b�<������TU��	��Nc��iZ�n�l�          �    � 	� �                                                                                    � [� `���  @�   X�=/�L�       �D)LW���\�`bH�0�����  0 0   1��   �   f0   @����)rXbX�3� ~� ���!/�F%0�Jg��        �                     ѐ@��ha*��&�yF       	��                                                             !��X�   � `| �g 	�fd �     @     0 ��0t� �h �    �h        �n��-P�   0     Ȁ D .��c� 9b̨Z(L �XB�'m@6�-&c��   � �� D  � P     @1@`!29ۀ��y�`$��{�wS�� �SAـ��g��  �       [�  "                                      ഠ-�``���`%b�@f�c  	 Ì��S<:��T\���$m� @ f i��B[ #;�f%��F@&#l��X�H�XHG!����NFS�� i�@ ��`���о(��� ��  ^ =  �
�� 
                 g�                            HH  )��PX�r��BYٷ�����3 ��b�g8D���+46W�$�Y�j 6 7p	g�*>o���<�|&U��{f@Ŝ׍�1"q���Ы�t�1����v�Q�T� 
� 	tB����VP  }                          �    �_K�w�x;Xl��9��o�h3�(�BE��!�#�@,%���3�cD>�����c���[N�w�~Gi(�!��d�1L�#�R(�F���cl               �lR� ` � p�A`ƀ     �X� j�     (                @                            @     �t$P    7�                      
</file>

<file path=ppt/media/hdphoto18.xml>II�   	 �    z   �        �        ��    �  ��    �  ��    I�[C��    I�[C��    �   ��    O0     $��oN�K��=wv��WMPHOTO ��q��  p �cl HH�E@    j��R�*�0�1�8�J'MAO<^ǋ�g���*ρ�P�H�� �� 
�� 5� ��� -� W� s� ,�� .�� /)� /�� B�   ��        J������������������������������������B*�����6o6	UT�Oӏ<�Kh&�%�s��^P�M�沚��                                                                             �� #0�HB	A�J LQfAB���0@DA��R�4JY@�_� v �i�Hh�烗e�b�A2�m�@      Lh
��Q�����b��)������C@��V��8��/%����B_����Ux4z5`�B��8�g_@     �;�MA28I�%Nh#Q ��6_$E'}��	��\Ə�]�0�;�Tx��Б3ŀ����,�V��N�!�����aO�����aAP�.�9�M@�   ���ɭ'GBq�4��d�ƺ&I�_�̵��X�dg,��̃nz�NSB�	pϱc)�Vm���8�RP� ��@�gv}�   G'���������������������#F�2m{�i,E�2�.Q�H�$\Zr���&�� q
=X��g�]V��*��xI�Ef���� �����Su���xΥ�{Z׶��I&�!�qh[�� �lC�D�q�ŵ�-*%mVy��}%��M�.K.65�=E*�qbH����F��{��%"_��$i�g���5��&����Q�D%�M^w�R(�T=b@[��)�L,�D��֨��Ũ���5�\ȱ?~�N�e��������)��
�&�$���pR,H�X���H�n�&r�;�]�y�$l�]���&)*��x\F�YAE���7�{j�u�L�12�-��-�Z]0�"hl��D��%��BD�Z_$�q1��%V	�4�'�RU� ���D'+��粝A!��� �_F����$�..�J\��i�q�v.��l�l$H������#o�����4厲t�$��/��A��z�#*�v�=��d�"M׏I˪f[6J��^B ��
z*���v�n� <�˗ �PD�,�N*"��Ǉ��n����F��`�=辞�LA��0��$߬\�}���NX��%4Z��Y�-���C����:�qg�&lM_���k��[@��5@�m�F>֞��>N��?����V�i���ֱ�0�����x@b��N�vK&�ˍO{��2<�/������\�h��V����ޱ�n'mU�`  	��        J������������������ͦ��2ța!�$���G��FJ���x�%#r�b  Q�	�i&EI�D21@m��/2ƀQ�_ʐ�%RCD @�8�' ��#����0H��u' ��o#݀&2)C��^�`��5{P�I���`"�.�N��8Vp!ꀄk���ޡ%��俠�*�� Hh�	��
X""�gb��\����-_ȴ�_�E�{"
}	��¾�e4#0QP��XRx��+J�x`R7�`�K�rLƦ��"X���=$;��Chѐ�Sc="J�[ �� �
g�^|r�tB��v��USl��-�ʬ%  
                                                                  D��Q
1�BQ
6���z$|H�K�����p�h�J�`�8�����  'pL�	OBXБ"�A�!b� �� ��.��im(F��P�:
�����R���c�J���è� 1�VɨqpI��/�(A�F� ��#�Xe3��$0O�?�"tnw���H?3w�"t���3Xm��[FLS�7̡�0* q�,z..z�C��]$�mIK)�+�͙ :�Ȅ�~T�r�-l�P���DHF��/IX���8�b�       x     +YY�A�4�j��Mx�oi!���ރ�4Ҕc"gS��|8,�yT(D���!��C:��=^�I�%��ƩWn:�T�]��`��ĀqkN�������H�||!��:�m��ZA���nS1�S;Z�T�4!���U��e�z�r���T�҂�d���$	��U�|�VR�]������d��.��$��,�$���&~�f�j:�j-	}����nV�� >&����L�]\g�ԉ�䏀            *$fed~���M�1|5Ӥ�O��h��P��2��:IF��èz����HA��B8zo"@d{��D���f�� V3+i�I��VCRH0N���D�]8@L���6���%4������$<򷖙�8@9��z�0ݓǕ� �FW��>M5���@����N�N>N;�IN��qe�L�Ⅵmu�PN�4(`!�
 � +��I��5 &�Mi'F`���DB94|2�]�Og�w���(4N�NT���2�����[_���j8�"��H�%5sR��IM�=�         H %АD�x��!۟}�4���h���.00$Ѽ�O�t�5��KD��%���x��s���6X��H�ڊ�z̻or`+,l�X �<L4�#� pCp���b�0ECA�K)��(��� ��F��8J<"!xF*&Kª^&�Q��w�Fz���k(�!Qr8���d��{ۧ]�أ�H��z���dZ@B���Դ�K"����7�!�p @�U\�n3��8�<*�0���E��W5@�!4�f�.^Yz�!���и�3.�U�.%&�7�·;�V���4�6�t�\:�s�bi���s����`� ��-pb'�Q�J1@@Acc�����#_B��>�o��Ր�Y����vy��6!$1Q7L���b(!��!��>�ꪷ$S(a�3��Uiq������b��ly����˲zj��Q%�P( $�\MX�锒<�����h����TV��S�@OR#Q1�q�����#�
J5-�������#���Ax)R�ɚ@o�����)���&j�U ��^�
��~�`�oF��K�B��2B1 p;��)ʪ�Rf�i
{�ޯ�F�.���R]�
����:s.㵵ړa2�-��3ܹH��R�2D�f��A�e�D�}�@�y��l������/��5 ����{��������߹�_��f���
�T������}��8���ʦ}xս���H4���   �@�`su�/��$G�  S�=©�BԐ\����g�0�F���q�9)���t�)�^��;�İʆO3�����i���O�a�;�92z*g��h{~� P��2�����50`�Ѥ����Ą�����J�wtE��Lq��D�,6�K��0.GUH����[w�JR(  @ԤfR'RhEԀ�(0Ā�������(c.�t���l�)c��>�⫭��:jwX��S(}QfScZQ��/z�2�X`��)��ᇕv�qg^�0��A.&��M!���q�=>��ȋ��/��!�9�]�1�΅�b|J�Ʉ%nan���`  Ɍ Ĝ�����d���4�8�O�L;��h]٥.~4���R;Hw���  �
F?�
���d,�&�� ��D��S�×"�Gؔ%�7l��H	��X���k��,R-rC݁��+��ve!m\��O�ݳ���1�@SO\��P��66��H7�ঐA�����f�H�Cv���1�C"OŁC�1�H��x�V:�~�|>�h������r�E)��*�	Z��R
�� k+����T��0Kh}Ϝ��X��ݑ��Q���ig<��#jVG���±"�2��ޗ��n�F�G� GK}|yz�#��
&�%t�wS�"a^��뭊�`  ��=U�P
"v*��#/�\J(?��i(�˱meRe�Eu`{���D($��Yh_QxN��T�� �Pbc�YJ�  ��T4m�
Ϗ��=����F|� ۢ���h  G'������������>҅lMp��D���f@�!R�T��/�l�E��ag���P�B�$�ѣ�6!O�����|�ef�x�4b[�����ap�(p�r� 3Qh�(N�� �1��C�8A@Dqqaa:��B �����(��_�Xq�fh��|�a�Xe��:�
���1(��(�"�В��0�	&�e<�A.Q#�&%�� ��zt�n,6�x��gtE�(�|J`�A|m!~(�:t�E�2	���B00�(9��I����%�4�qg���#�#��0�T����,8p�&_�A�0�0Ј)�w�C�A`DBÇ
�qb�Xh�R�,8p�%x � ��V���!�(�!m.)���� ��*���h�jVp���Ű�aÄع�
"�aa��aDAEa��}���jVRи���Шd(?�	�بVٶv�~��*�x�� E�6�|���%�G����JB��F���z$p���r~-��f#�C$:�@��d1T1�$&��1�e�F� ���� ,*���eR�� 3G��(��!kT/d�h�����HXq�` ��� h�><8XQ߄i C
R3J"�!PE�!�C���q�D`ᢺp���t�*!!��B�b��P�bDW<R"YT�,��e�	@l���1T#�2H2�P�p�Ċk���ЄG'��*M
�?(��g��'�霱
&^�ӷ��Gm��נ�@�EUV�nQ��X 	&Ȱ�SO��Pc��E�7��C�1��[���:�v�m�$��u��B C��3��UhhX3S7IչLx
$����vkv?�
� �=*��h�T,K�h�$sצY5�IbVZf��(��LEu�#���G��U��?�a��$��I�O<Lg�}ޟ14�h����'��Ef�<GE�<�SN��Zֶo���̑��L��(��}�Y1"��T�C7��h�m��ͬJ��gb�R���
$}_��{��V6�*����~��Y���%V���
*fIjf�N�}�(�B�S[�P����Π������{�uĤ�D[+�x��G�Ni&�kMT���v"��
#5���i!)��U�U�{���U4=VN�)���LK`pA ���d�Y誰�`
���V��踂���������?%iM����:��B�B���QZ��ͩ���Y���"�[ 3OY-�������YMTÚ��^H4�q1:�(Ϊ���Ġ+i�M�2�U�d���Vذdo_MJE�ե�(є��Q7�YV�7��)F�o��$d$��Yi�1#oV�7l1?=�)��et�(������I�x,Y�F�[ie.4�L�Ftt���Uj�U�Z-�hI���VM9��b=����~Q����tkNݏ�{>��֜�6����Mq �)� q�����RA�fKj��G�
��9�i���o�.$�������cA��]Gg��[	�܉�%6��$蔣��>�@��{@@��ڏ�XJ��ب�1 ,�D�ܢwx$�	6�[��t��t6���}[`��Тd����3�d�N�_d�e���H9kc�c���5���T�H�e��4�$"NJ�b�K�`�BL�PdR ~���/�"�M�4NP�|x ��%AA�䐵/�������'σZ���X��k|4m=�,97�Ӿ�X�T%"F�l0��ݑ$��G~S����BfbaEń�ܴ�<(� ��VC�ɫ�dɡ��&7���* &7�޹�㮓����e�,L��O�!pO��N\O��kɿ��Uz����hMm�ZE�0���i�	0����`&�+X��J��,,6ϕ7�O�Ab����h��{|8pޱ��F�9���H�D���%��F1�š�اB�L`"y1y�2�MZI pбKQ�dpP5aK���lL�Tm���z��(�?�V� (0�$��V���c�G\�p/v����D�'ߦ���#�	E1Q̹O���/%�֑��I��,Re���x�eu�n�X�i�!� ,(R��QE�����
��|���	�R�&��ɱ�ˇ��0!HXј�!F#�F4f1�cI�L�v3�� �(�c��S*S��җ��x��}� ݓZW	���tp��#�r­����INlw�Ց&X�B!��=3n��E��� �xvd����#�n�hS�E{�lF"+!X�(��2���gE��X�� ڲ�:�� � ����:�9�H��?(%�3h�ذ�~�S�%���k)�W���"K ���գS�N��v9����e�Q��+p����a�a��H��4Ekĉ,]U�)e�������[�$���M,��B�G�.�c�ۄ�/�P�Y�ڵ2t.�0:m$��,�o��ֈ�>���&��Q�{���d�:E��{d�G4���E����3�o��ɖY���Xq��Y3�iQp��F��E"!�7DRAm�ȍJ<{gA�8��G��Ԍ���J�A	$����1(iS����Ns	����Ej	~��bNΏVL��:{���l�6.S���q���['ʱ�^�(y0�{��3M�U���R���e/4�!�a�����;�ֵ�ݬV�[>S���I������k�bi��m�9��]1d���%f$%%k��`��;&�osR�iig�qh��� a`�ҍO8,!�$436���rQ��A*<nq&���Y�=�IIsm�bG�^�,M)ե���ҙ4����E���/.Ж�썌�W�4��.?�؏nh��ʽ4+m<s�b&�)�\r�����JME3h>N�I3Xd�N���K�I(���B�hhsl�%Kk�a}k��{��-�	Ĥ��� x���Ɍ��T脏C�D�����T�6��,[�E��
�E��K�j�)�� 8��(��Q�ףq-�%y9!q��DS�ey;
�I��K4T�g�椺�ٽ�����m:)�3|���%H���ğ��� ��׉o�����P(Bp3-#=bP@�o���);�C/KW��
��b�y�SR� ����"!���$*�Bt��L� 0`�� pz
����9��m�<�i���Iv�M��x�&�&.G��䥃-ur(�J������RF4k�I�j�$� P ��-r޴����p�N�!x7iY���	�Q
 �2"�Q�QF �<h �T& �Γ�)�1� @Ĉ���u	��d�����FQ`���lSGoxTۖ2ʄ��bLY)�d\��z*�� ͦEEAbk��*���G_�,�AD�~�:)�%
��EQ�H��C�2��h[k�$^��u
M��h�HU�P^��X��E6�	�~�
?��(q�)QS�>P�ǉݽ��fs��q�vf��wls�m-�`�lW.Ѱ���<;WI��N�n��K��oZE�Þ�Ғ�S_�M����(J L�.��Xɑ�|Y~�b�c�r<Fj�V�p[�( �Scӳ{@4
�'Vc²��Pn��*��8�ͼlR�5��<9ci+;��B�1�}"��h���Қ{i�}l;���ò<�`.�=��g��j{Ys�"�G�=>���k��貍����n��l�<ƺ��J��M ���ܣ:"(R8�����T�B��������5��k2�b�����;��Oz�|�^�B��G3�r6CMD����R����x�G���\m*�����)R%G��8�D܇�b�F���w��$O%�e��l����0��չA��+?�
�w��t�艑�׬p��k���SM|w܄֓�&�����e�^�+\[���B��-�kPx&C(�&���R������B�O�+�(�[�3�`h��	5�QA��k.��Q��ݒ�'m�w�au��x})�����|�b�jB��'����Kҏ�o��#��z5��F�A�޿�?9��(��'>�՟�Y��g7��\�zdlx�"g����j,X��Bĉ$�d^+�&�ܘ�D0iґ��y�(�Ӧz?� ay����"X�,�����+�i� ��"?�k@pZX�Tb�}"xB�L��H�]pBbg�������G�`�����V
`-�蔣Y�r�Λ���ǁl�P�AAVT}Hشq�ay�DB�<-�2uC�ʜh��B4|�3�)�-��xD�+�+%&Q�2����tL|(D"� 2���
'#�qE� ����/
?(�D��!�A!���0�cg�BDTH�XM�q�xBpuQ��c��1c�k����J$Riu�lK�;���j��DKC�.�jC�6S��S�Tɭ����8����H������jǒ�dK;"�P�#y�4�?�*&u 2A��4��:=��JO���0LR�#&��20o���t5��D[�T��C����é�A�c8Q�b֘�is��2�/7z"ȸV�ܓ!�ӐU424�@[wɠL*���yșɓ�����%���Ѧ�R@��G�gz�U�����5���&��,�5>X�o�_z��a��K:X�5�͏	y	�?�L���`���	]d?_�{��Z�1�DR�d���x��m�(�@���:��X@~��Xѡ�[]&8��
�ì�=L������J��i	f�!�E(T5���!�G�� +�Hd������)��sTǵa�.3>�P�ˢ�/G�T\��<o���[���#`���e ���ZLj%y��0<��1g�b���<c\��Z��#Rh&�z���7X#ߕ{��D����8�B�㐱��cH٘���ߌ�wW�H��U	�� �k� -����t���)��4�A��P�����"Q�XH���-�|Tf�$��W�T� 0c�؉����h8N�׌���ON�n�!c�ZM���ᤂ��y��M�ji
,>�y&(�L�eq8�P��+�^V?�H�K�2J�b��BhƯߡb���T�b�D��r���ǋA�i�D@J6\� �clM{(ز	 ���`��,�A��#�*��"� 0`�
CP{?#hg"��8�L����PD���8[����D��!��!�� }�td����k>�P�?P���Ag�)��rM��$��(#�i������!�8��w�ϊ.3�l�	A�dHZ'�һ�d]gg6��&�_�s�mR��T�a��[�Y�)��r�I�'��Xe"�CP�=O��z\v�㎇xivj�F�����$k���6�o=z��6��#��!�zU,
�m�p6Q��%�H:������ �'Z4c�.���1g|T^��FR��o�����.W �Y霰7f^M�9٧�����`�{�U�T�Qo�B��tǉ�&�L~�SC�x��d�:6Pl��!���{��eH�y�<��qy>���2\^�VG���:87��k���bX��Rv��`��U��{}� j�"�pB��1�,q�ϰ@�q��j�M�\,�ԨM�J�7N�,Ryһ%_A�r�>e:ڛ<O�d�SbҨ�
�3��A <ď����d��:i0B�
��6�?b�a�i���5��|��{��`�� �B�]CD�D+�����B�a^��#\>'�����;�);�A�a�����-�
�
(�HO�Ȣ���\���3�V��.>Ϻ�#��c���2l�#P�g�G<@#�y��!�X��	���E3��wP@�C�6�I�SӒ���rMu�����(Ŝ"G_�(
�q?��Z���.Ì^�<����<h��#���Ė�){���:.�b���D��{�] �E�JJ/;�8�O<2#o��i�rП6� 9Sb�0�/QV�lj���2m ۲ŋ*.Rl/B���Ԁ�������Z
8˔�&���o*��\X��9rtSi��B��i:6޴��^�>�M��vMB�{�h+^��@�1f�K�vKH紼���{8���e1:(�m�0����?�q�2b�$�׻���DRҍH�P��P,a2���f�B6;X��l?�~=ᒹC�Yq�'���w�ٵ�{��ͩaH�ݫH�7�M�� >א;�V
�z�=�����MMW�1�f�*Ej��i��-*���c��f�o[ �i )�	��y#��)�P�a����˺�K.P�Z�H�_f�ɽ����������\M ��PDXؚu*�-�}LZ�Φj�-0P��=��r.����0��?�:*ed�>t���Lﭑ�1ѻ��@��R��6f������|���"EH�;Q�:6�d��A�/��zȔ��� 
v�\��H�c�;)$	��`2��rR(�����F���?�m"�QA���_b;�ubG�x�q)����"(7�����x{6řf��A�5Ro\�J�v�hY7�jRH@L]�;!�[�s}
=@Bu��Ć���@;�fO+m��4f*�H��^!�03'��DRE3�9�U��� �v��s��L�Fa���E���LE޲�3�({�v� �Dq��]�OV�f
J��50��U��+�Y �`� ����c]5r�o�"�ua��6�aI���$�v�x���$���x�D 01a��׫P�gғg�yC^)�؅Ʊ��k���ڮ��陃e��߳-A���!�X�4~���%�ۭ�U��G2��)��q���H(H>�[]�b(�[�.+�p�4ZG�z�H�OzkǕr9���F4l�{l��X�雥:
1�Z,��Q�%LDP�/�#�F٬��.� �e7�������԰�e�iZ�^a�5���%���7/���;>Ϲ�/���� �$[	��/ʲz�u�V	NQ����k�`T��w@�Z$�@j0�@:姭�ƁC,�� BP�B��a �ǔ��ذ�^��i��78!	�>��>&/������Y$��"$	ǋ[F�  t`E '0]�@�S��)��F+L���H� c���0( $H��H=�� |	�f�$ B  ��Df  R $p�,<� 0�      0     ��      !)��~��/�r��4�G &  %�fV ó��Q�z�(Q        ����sZ��% 1�R��T�&5G�1��1�rA�I�����1����ú$���4�!1@s ��    �� ��j�4  74!���1+X `<v  ɘ��)� � ��h�  ����F�i�n� � P`�C@�  ����=4      5Zj�P0  <I���`�hh  	Z                                                                          YG�      P�U&� �!���T�A�� X� ڈs���`l� Gx5 g �����-�"1��8@�T��O���|����&D`=�� k^AyL<`@���$0�
P��!͠OS���07���Qs���@��X C� Δ��� H@   &  6��\-g21���o�w�) `  i�7�" ��N���@<)��3�fC2���M��`��� 	�`9���a��_ZىP�  ��     `	��Z�        @  w� � l��	����
�@�  6�@�  ��{\��7�6 Q�$ M$� )6��60�� ۱� �� 8`�`� �pNb�C!��Ah63RP;l�K�?�!0 �c"��~� P� 9
�  ��ˉ�" ���  ��H��ʿ�U�K� ��wpc �[��R�	�a     ���3X���gXj'�p  �q �@�� ~ ΀XR  b � �5���td"���c 1  ��C f�fG   r� @<�l����K` X�  �`@ V�S�s�  lC\6�	� c�� � #T     � "1�c�,�� dNKC�D`'@����@�a�:�<'
MEF���X`� 8	� K0a'h��W��P:=��9��@  @8�      � L �`!��y��	b)�e�   N��   �  L����;��SA��p     �       Á��?H�-�SE���Հ^
Ƒ/�  ��(� f��� �`� � < ��ZZ0���َ�~�`}�l�P3z���6���V��Ϧ��Xݦ��O&+Y�d�  �^�{�f 3�  �� `              �      c�� 
�   ��        J������������������x>���UL%vTE�Ff{�K$a�4�j)9�
0��{	����?dV2|"pozhhT� Da1R`^��� ��# ����r��Z�r�gh0�0Fn�h(F��mI
�GԐ�+�<[�@�G@ �Ĕ�$(l5oE�(�ť6"�̟�E�ɯ`M�#iE�aQLj9�P}�1�9|]�g�ݥOLI-�aa�{(L��r�4P0��jĭ�EZD����VT1Cf�$                                                                     ?H�D0h��2Х.,��	��[ �F�(�G��K�X�@H� �bH�� A\  �%�HJ��Г�$D�� �� �0s��XI��ro��<�F�� �L��h��[N��㎣KO'+�>����k��=_�ٰB����5QDA� �;�`d|`D�.?������7@�:v+)x.��9:��hV����:��艈     A|           �$��#�L"�",
� A~�2�5��ڻG|Y�$�P��WI�2	8H��	�~W��۔�3�O��a�'��|P��L�⪥�4�
,\��PxZX5���n��Ti+�TE���1� ��_�G(Bq�W�ڇ]��A�SI?IxjM��c��ۜ�֔>�{�@\�� F�Ef<�n%�� rR|�` 	՛E�%��     w�       �     x     ���JL����ŀWA�JQ��S7���A ����\�gXn-�j0��Sb�L]$%��3�㛾:$m����|��@���OlT�C�*rM�^�Jv�K��[k��1#��<4u�ä�։�JN@S�� ��d�t��YJQ����|n��d�=�d����%�.����GȈ6q`cI
��]��'��1.��I V��b�t�*H����h` ��  � ��GN��}��^�3�bg��M��zz�Ot/��9gb^���I��]ug1I���)��(ٰ{&>w�P �+��~��O�!A��͊�3]�iu����q��P0YR�(�C����Z%b�TȈ�ON�5=V��b=�}*f�ː��F�2qrr.������L�d�okB����.��'�	D���&��,�"d�⎻�      /�    �'�}q�/�$��9�*�3�hVju�s%���_���L���+��R���Y�/-�E�oF6L�O[[�ߺn�JQ�cZ�-F�8���It%���8h�|*�B0�X  tIy�o/={=�
�F�4��+>A6� ��e�����W�:����Ĉt�^D�����?>�dآ�K�?�T���U����0Q��5�?Z�u�3��եv$`��YIP���,_��   �A��c�����X�K�[���A�w�0I��y~�Љ���E�� ���R.��Q��	�sb"pf׉��^�L���4���,.g��D%����d��|�lv�]���5*��`�o2"DJ0~'f@ x4ܕ@&j�w8�{��F&����q0&�(�x�'("�k<Ǟ����5Bڱ`+&+�Ky��[�!jF���QhV<�Iyq�X�3E��A\wǨ41Aԑ$'c�  z4�g>�43��5��hг��� 5�>� X��	�   ��    0�a	��a�X� �\%�%<�މ)=/.-�����&+K��L�eu<���ɷ����~����NiYVS�:QY���|�n� Rz3����Qx��sg�zN���9�LUA)S�$H���QȺ��T���k���1��������l,�dH;D4�\e  ����T=ڞ� 4�dI&� #���ډ�c;9`?�Y7k�(��="Ň��*�פЗ�Ǟ.�DF$M�=���!����tXL�e�%�yA}dҏ���@�<�Um� 9K� 1^��ѮH���`y-Œ��hr"(	ȑ��   x          G'����������A��7�ԒJW�8��m?X�I�+T;3~:��D-Q#j�&�(�CV=&1VG�l|K�h��z�u� 1��G����B������e_���&�ј�_��W_J�A�NѮ^[MI�Sc��z�:jxz��Y��
�ŋ�O@��'C�d|I��-1���Mh��
B*q����G�`�`�T����5�H2��Ѫ���hL��@�� �+ȑ�&ռ�� �^U��Yڒ1�v$�>$�}@��7�b��4Ĳ�>y�N�cV�����E�+��,�i���-P��C�L1D�f9pTDA�/�djyQ=��ph#�<���b	���Bd����'n*2Q?���VX@�����1�~�#����z���Q#x>lG�L�S��&��67-���!���61_u��z�:��� Ȍ��U	��������;��h�e>vO�>h���}XC$F4DL��<�.E��d��l Q0�����} ���\BF(�Q��A66.�%���"DPhk�9�Q�/�������A	��V"E�6���FϞ� �Չ��X_���*<(tW���D�a��E�<li�dʊ<`��2E��p�
������9�[zMa͋��5��AG��O�5�~�8�a��|Fw��xF���� �#�l>	ˁ篕۫�,F.�/�ܔ�9%������K�x 9�����s�K�բ/B��Y�����=蚫��<�Nv?�_�0�(.>���b
ձ�6�¥�,�Qܖ5���i1|������P�)�C�bt|oqʈ��7�޻ɋ�A�%����r�"ey_v��`_/@g��ȉ��wN� g�DU�`g�B�F� a����߉ѐ���<l^�R$C�qmF �"�1�8���|"��'�S/���Y0�n!<��Q2 �eD^Z�j_��6	ǂ���BsI\^���j��oۨ��՞<�W%���U�1� yR�h��%Z���he�&��q5��7v�"4K���7ۉ�����Fr�7/���C���6��s�/Q���w٠� �0Cᷣd6E7� �ie�'X&$>���"=��^,ۅ�����cH�z{ �D��'-��TZ&1h�q���{T�E�Je�#�&�ҁ���x]W���f�̗$@�R"�jAqbػ���,���C@z��F���c#@���$�D��N�a��bb�v���6
� ��P���_
"#��j��&<HGo$}��=i��jh����͢����ĶJ��vθ�LtF!��zLf0�	��ĉ��L�"�2��`$D!DrQ�5j**#�Z�.9�h�>���8��Q䠵�ԏ���J��v��X�e�S�I�h�Хg7gmRg�]W)#�MZ�c�����5dh��kVֲG��6Bϼ�C�B1FXDy�8�qnE0��|�����L��qȉL�Enh�b���a"���a.�զq;8�gE��DaI�]E�(srda֦��j��i�s�^���)p~N|g�}VH�i
(���kXVE���V��VlC�k
2��wޘ�&�� 
s��� �n�Ŋ?$_$�+����K���9�DV��.�Dl�}�%N�Ɖ��8,~�yDVl��a�_�7�hU踑��DFU�4_yiyh�CUb5��&�O0��:%J�2@��I��!�r@5G�g�;2�i^�S`�ċ䔚��,4S/�U�<��U~%�����e8�ֶ�h�^LI�o�[����x�̰q� �*j��V
� �(uS�3D@�~�yb&�"��C��B4�R���+/+�4�a"����,гbB��Bǽ"6�{�o0t�t�b��2NZ%�lw���q%�K���&4x.$��!(2�������X�N̳^%��*�E��)�V�b�6�DH��Y�&PPd������ݭE�?��4��(cj�w��lv�j̈����<��S�i5�|�ϛF��FDΡ��۹�N�?���E�/�$��G�� �V"@Έ�~,����2��z�[��{t	�&cQK:�ٽ��d�E�{2��#[Q^LaD �R����x_��ه�(�1D$�&:�s6ű�X�x�z�?�Gs��e��>Z��ack�[dk5@@��?S��L
�z�f�u=b���c�\
��0��ұ��B&�����M�M60���r c�ęt���ο�ĖE�5��T6/'1_6ԁ���Cg���A80f?�̓��?z�vSLkτz$3m^o��{-�[�;���Q�G\�j ���Fi7�V.,Kz+Ԍ�F
,��h���`3q�����(�?FLZ�P*�;��m�D$l�oV�5�3���l�6��
��F5R��Z`u ����йp�ؖ\;��eo��*�(�`y��e2{�.$�Q5Ɉk6L����/�Cd�kdq��ߞ�>����Ք�������c�p�P(�g��Že�v��ZF�CW1�H�	��D�?)���Zu��ެ�UM����:���FAQ���{H�u}��m #G3�q6����!�}�2�^U2t>�6����<2��M�>��P������\�NCpo������8{W�Ҫ�
�2Ks��Ң}���4���(p���5΍A����FN߻Z8;CT��v�Id��r��ĥC��f�����.��eJM����V��u��H%��T=�c�fr�I�vY����5�������X��������Ǻs�q�sl�W�%Ԃ�6�eu	�%^\4bQƏ舵������B�ܹcĬ���B0p�US�41�8ؽ��m�.Hׯ���	�"����rZ�����.gi�cؠJeh6UHj3D�,x��
��&�d8@�-S�����v B�	*z��,`bHg<��u�k��ׅY�f;)�y�!����?��oc{��=l,䇱��)�lI"C���;�T6F�����~�z A�.ؑ��E�&��6W��֨f�-Ϫv��>T�uB�	��1f��s��t������]�p��N��;�ߜ�E��>zD¹ġ�CA��|M����0CS]�l���жl�3��[Zٞ���3ځ�Xcoi�5�(PTDU��P��,H� �+ˋ��Zmxď �X/'�ZY�ѲΨ�@d��طM6&�B�&����ܑ'�+X�T|�� ��P�2�eU��v�<�(��$r%��o�,ٛ��|���Y�x����7��X�c��-����bf���*��sQ�G�lw�Dr���XJ��$Dd�<�ߙ�<V�O�M"h?X(���$z'��u�E���g;��#e�_<�IČr2(�/fN��2duvFu� ����Bn[���1�M\b�B4��#�I���A�Ţ�,O��@���I���� �Q�IJD?��	��
��)dLH�*BO���~b5:Y�ؓ[��w��ñ���h�B�����4����
&n��N=B60R��8��̞�ɋB�:l#1fC
D_�̶��sYg�쒸��ﾒ~��%���	+աR�ե�2h�_(U�R(��Pɋ�C���{�-���m/�]�{���@pX/�e���,0��������A4i3��1FV{�8�Q~�.&�Q��N�Q#�ިk��j%q���FZ(���UN��K�j�N�V��*����P(i��x���vl敓|�J�)�$Z��=�M|)�!�\h�rd�8(��FEb�������M!�^�d���߂9��"w!9��E�Z�9g�#����h��$�i�,V�b�dt���PQn�P4�dAU�inNG:���F_��^'���5����VKX67`]�$N�"��P|n�֋��G_2/�$��(䁂�9���`�#5�J_#�����g�Cʦ���̰\�DDx}~O�����LT���K�?�TO�h��]�U�!E^4�ո�TO.gL�v�z�ӑ�hQ�v�@nб`���|�,X�khZ�@�!���˚@�P�obc�
ܡ��<����ɷ�̴(�8˚�-�E�dg�5�ae�M�V#��G�*�G�5,t����iD� �b)�D��gn%��dd*M����L^��|��B��e�Y�W�k�c�.����d�Vtd�����YW�,��F�5*��ة��6R�-ŋq���&�MI1��~n�{�h��a:%H��G�N����H�C"�j��Y��f{�3Ǒ�a�g�#���Q��=-9�Ƒ����&,z2<X{�Ʋ���,����|�����J�F�6Qei`���f�
V��`qh-��qh�n]iދ�S��I�A�m�l�- ֿ�$�e_}�>�n�\\@��1}��d�� l�cp��A|�M���H��u;��T+&]��dH:�ّ�� =�u��(ï��U��  {ԀR� � ]�X`�qQ��۞}@m�.��

f]i�KtA�c�U 2�4�f͟N@u��7+��f��	�)׭' ��R���� u �  ߀��<g	l��^k��1�.�x��q�Q< F҈B;�0 $j�@   Y,       ��p ,�               ��  �8"�    �  ؞T���1�� ς  GH���b	�B�, �E� P  @ L�� |�       �      -G��@'�3�w�-&rOf� 2     �      p� @p  � ��   ��K@z��	�@#��<� :�i�T`�����<Q<5@����         <0  ��         �Y���l����[�~�	���<�E����B�e3�� j?�x�E���    �|�Z�`�0�!�$V�0 ���.��x@   ��0*�\���w���wP���X�|!>�)�:\GI�����Uni�F `���0P�3�B����Ɋ@��C�c"��`2��lcă���m4��x,��E����F���,'f�w����#�x���  ����V   �� ���; ��}��epvc� =b҃\ d���`   ��+�  �    �p  �     v ��%&  � ��ZC����' �8         u��               ��      ɜ4��J���1(�� �Q΋��� ��b�L!sWH���ہ�(�H�"��L�/�]  �\��L�RX����@�w�3Ip�$�g���� 0L�O|� IIf` �g�A����%���?A�|�i� xE�cb���	`l	t�x�֐�2%�;u\�.�u�E���
 � x��������P�B�$J�!u]�ԌG�%�o�Jc���!� �l�&n"�Trk�u�~\`�|%����lDh���p
/ot�s"C}i��Z84�y�E�Z�ǽ$!�¥�B��"H4��0��㲕 �p�2r��^��D^aP`a�nq>��Db��Owoa���<�Wא���	�  '�	�)HX��B�К����f���P���� P���	�
��,��PD�U{��$i��OH�x�xƜn)Xn����iR獔�#�eΙ�
QP�8�,�ؒ���)YJg%�}�#�"���                                                     "K���   ?�H�D��a�0�,> ���"u��`���D�QU�zx��x+Ԑ��`A.�E�H��>s��SqN��{6��]U�!��8�4�"�G���M1awe��"��9�T�V^� �*�.U�X����##��!�a�s
�:��QN�y.H*�*Xw��|5��
0�;o�ĉ�7��     x    �M4	���B@P4%�$��O�1Я\�%�=K�H��ۓ���k��n���x��:�C�/����YH�ج�`]&A�)+שZ���r���A���"E��@j}2��oB ����j�����b��c<(: �Z2L�0J�c�� �����r�]=�,�v��l<��Q�u�k0A)��j{�aA��ji����Mh���n��qF�׈���DƉ�맯�'TBH�"@     �7ye��!�L@�     x   Sq�g�.3 ����;�\��vE��#C^�����	�=�H�N�;즋J�BHuMa'�R0q�s��[�!4�%1����`�K?vR.m�]l5ҷ%;��4hiП6H { �y6�	o ��aA!�0�6"�s`��F����Z� c�a�����K�"|!.lx�@���@b(�M���!�%k�p�-.W��i\]�@р?R,u��p�5��K�\g)��e��c�Q���0�|��(F��77?��O~oe����������m�=6O�� J�b�v�R��ig�f�F*u��.9�*J�e�t�X�-��(�!�D��{�
�$�            �      M���p�~��`�?.�{��F�rW7��E3�٤��j�'�aP�W�eH �R�č�	������:�X��MS���@~���p�cvG
�O��6	W��|\ �p��Ee�0�����2��X� ˱�׳����#�"�H{Q��)����1���s����:�h9���( ��%�5��C�y\j7M@��$�s0� F[�Nn�����e6�V��E��-Q�~�@'{��1� c `   �� ���W1�g_�6T���%p~��j���#��晕@RQw�ha�g���2!����m����Y@   �ec����2y�=G�����,�x����7�h������Q�]Т�Ndb���=���4�0�MaH褲b^ɍ�]WJ-���xؕy�}�K7E���ޡݭ^~��dw�֍@�i�n�L��*P�"A�Bǀ�	�iG	�p��4��'(p8<>���I���6�jr�1a�
O<��!�, ۍZ,�)~W��o(�1� ��a` _�G�*z$�T;!����Dj;?a�L{u��!��!<��ҡJ7���I[��z����@��$$������LC�>;B҉m���8)DW$�4K�iX�D�{�?�ѾB�pq��YA.0�t�`B        0�ě���   8FN$�@��[Z�Ap��ET1������oCF:~�����Y�.1j�/���J/l[&�E�(������\�u��Ωm$0"���uILI��R�w����}�sw|�@k�6%�J~�x�i(����V5��z(��8r�E����[}��/k�+� Z:���  ` ,�^ m  U�@ ��0q"�3BZ�k!�R�5s�26�>l����� $s�&�){ǵl�WZ��>.L\�2i�|��]���ٳ�M���mh�$ ��߳{�oF��GEu����9j��cĭrE��+��R�p5��wH       ;���,d,�p�~  0ɡP"rOS>���s�g 1�,�w|/�������@e�I��`�@!�[.H�}/���T����� ���)!�U�6S �G�6hyk�wAA;AƇ�M�?���C P�F��6�����2N!�����L�.��+$�h"� ��U ����)�BA�P�?A �@�1H0 @  �<i��H�U�F!���  K���d�. ����+\"Lx���}����6+�pN��8̀��H�H�k(#5����ɓ922&��Yi: ���av<��Q�8LOג@   R�ɟ�^9O���@A �	�y[1aG;���z�IPX@/����q�0�^!��f&v�}2�x6�`�  o(���4ћ��V�9���z����!)={�?|���˫�����etǧ`�-��⃒�����>5����)nf�hfH
{��Xm���1�g��N-jL=2��d�����N3��A�Ym��eM�o0�߈0�� ��  d�� H��%��L̯ ��] ,)���U	<����0X��HI�ԕw�91��`��!��5�&���hS�u�Jqc�`O��rx� P(���i=x��X0 @�@�ra��d��H���1nG|�!.�����Ҍ,����b���4̫Ӥ9
�wZ�����%d�d�q�H�RZ4��O�bT�� �i�K!�`�⻬�	�)�h�mbM��:��+NVqP033< ��0�nM5҂</�1�y+�+�yٙ'(�,0^������V��_ju��5�� ��IN��:��B��ߴ�8�N�Z�l^���3-��j;}C��!e!�"Qb�  X�O5`V�ZI@��)�b0b (��=-ZW�)J���     (�bR-X`җ����6�溁'��!�{��&vNG�����S�)�*&~���ud!=��V��4�M������t�8ט(H��d3����-��ј�R}�7&��̡*�%k
5t����A1��m$��jH�	1~�#����f�==���+�ى}�Y����X�Q�0  ��r$t�"����oQ�' ;q���W 
�S7��~G��&�E�N���C��*)�����E �{g#��r�we���4����kB ;�G<     �r+�[�,(ޯ���kY��zy�yhBL%�S�PC U��x��.z�\�}4as����JhJ�ҢQ)M�.�@�&�Q�J��.Z� F�|��4�����ʛ�S��~t��,q�3zT� ����%!�D���c��e� ƍ��r� ˌ� ,9H��` �X t� Q���D ��g�AҢ�vh��:-g�h���W���\��c��ޕN�@DD<����w���|����:ʬ2 g�{�!K3ٗ	�1�        �xg��f��UH�ֲ0LĜo@'y�8 �Z	[�P�d"���o�^e��F�G��eH���N�Kp����� ˚3\�h	C0b-GMb^�iKK��Z|��U�Jf�z���ťr�$�'M���M������%���Nԧl� ����b�A����rF ��0�&�� Z�}pJWx^S�7ݧ�   oW=E�i����	�O� oj��GbA©�
$gO���g�yؙ���j���Z���( �34�[Cz
/�_8Lݚ�&�2�����U4�t��LE|�$��,bm��m�"�����i���Ł�eTYT�Y��H�&�@��9Y��~N,%τ�����F]KSl	g�HP���}2�(bϠB��K9b�    �� ��u�(q7��Z��!��/��Pi�dIj6����ʨ�N�7�te� ��U6l���>���0�m �=�洚�2�زy�����%��U��XמR�� � /+�i"�&]�p'd�\BPDk.��f`>�B!�7E!(F�����L�ŧ ���e1�>��-3D�F¢AȘ����Tti����"S$ �˝F�   G&�С�F� �`+5������!���ఒ�k�#AFQ�1F �"	�f�#�0G�D��ȑ�h�2[a� �A#b�6���CE��(�$X� ��Ǝ[�(P�"I�Q
,+to	�4Vl�{��V&�BH�  Dx�$Q�G<�0��������D��C�,����	xE$�(o�%d9�u~4ql{A�*���|N��:�]f׈2�6*�v��F���q�aL)�.ti�Z���w�"l��D�k��D�$����orw�N�7�#N=Z���ԲB{���u&!=^�/��P�Ir��窱N�(���t�7��깂f��E�f���y�D��
��=��,���L�ZN�;��U�
h�K�d3gX�p�#�(Ւ��*bfr��w�蓙9[J�b @�FQ�'�v,��m 3	W��xg��Qyצ�D�|\�������μq��sP;�8l���E��e[�f��Z����R�x�Ä��_�Û�h*�T�un4i/�ņ�Z�xIQa6׸�o�����,"	�_��|�aRk��Dr��q%a!�Ă�X'�'v�\a���DAF�=%x ph��n����f�^cF1uN)�pC DjF0�!�E/lRGQ��H"�Q19�b�.� 0 �����(��hz�%HB|D4y��:�A!a����aaN�8��J#|�9��E�ה&�(ȡ\dFYc�+�F��_�gS�Kz�Q�iwe��Ϳ�����W�%�/����h��o<l���yu�{��U5͗(�,�ڶ�_��`�<2����1Q f��|�!˒1ѷ�⑩MO��#P��Ƶ��-6-�A8��f��f�k��G�S��{g�Nj>�%o���G����K8����$8�Sb��a�& �RD#|g�&P���$����4�/�l����Sx��ד/��JmF�o�%�F޲I$�D�x�|���h�@��C{#Ȉ$N$,��R�8"�"#g�A�ˁ�������B$�\���, M9lz�y:��+Ä�)k-�q���kL�S[�B	AB��h��=D��{����H�r�h�h[�l�C��iA�q����d4|�VY��$j�W�>�IX�mD�:(��WA�r�/2�˧�&!���#{9�T}���>F�sQ>� t �!�Q�d�u�F;�b(X٤�7��G2hxB�=44�ɋ��X���O(��;S�K�h�ځ�44A�F������~���`���W��sbH$�Bd�f�O���uWU�[(Et����d�����fcR0�e�
A�A�>4���*�*f��M���������-�i��$�]��Ś#��N� $�E�&�Xh� 0E>�X����d�W�h��@lQ����)�c�}�Z92#�~t�cDV	ܷ��KF�.��Ɗ^ldJ�^�^�DIYz\H���+��&�|T(�K=��8���޽�\��ٖ�/.�ʉ���\�]ۀ�Y�)/�Sh��}�u闓A�u%i�O���i��2�(�FC��\�霶#�j^N���ȶ��?y%�Tȱ-KK��ȇ�u��sߚ���C�b-`0��ٰ�I`��&� �#4��&Ra �{�Z.���H�_6��cD�\�4H��W-�7e�\�I�����@�唬�?�?�1�ޔB����ґ4�R� ��xk�|�A�*��xhM	#)06 ��=fuL��3���R��+>�լb��-h�6����jT��[[�����U�m��T�ey@H<����0�"�%Z%�,e��ʂ�#ׂ�d�aP6f#H$pMJ-�q���H��9�ə.��Ts;i:���(��L)���J@\K(�ɴ\�$�ʈH�+L�
E�L��0_��f� oS
�W�J�zxU7@�&����4%!P��?��`������)d�����9�����"�����%�o]r���xŉ��M�"�&)J�P*�~4�zjl����!,��@wA����}#Y9=��֒ed��v��a�ȁ�K�cCCg�/�Q�[�Po����Yjr޷�w�W��b���G��OF&�<c4�2��i�I���8́W�î�����0�4T*(�k�G�2l)�$@� `�2"�v�	���k!qgRK�[ͧH��'�9
�]��uA�ԈQ$X��>Ԩ��]�*HE�Y@��*DiX��)��u�F���Pͮ���*������&��E�^暒-*�II�֣��Ph.r
���ńd�S�L���B���nE$߃rĢ7d��&�GP;X�n��L��ΕS@jO�@�A[�b8UF�◇n�!
��:�<6/VX������`��k<}���4=l,wfUD���$g���,�<ޡ����F�h� �i����Yb�4�gE��u,��#�"��G����2�����"��c����܃�Y9#�1��ѷ��R��Z��Qc�-;GF�姉Y*ʊ~�m;�G�|��6�E��,�WG#�T�i�{.����'�캦QER�3��9>�'Y/�il�D�z{uP��I�(�����:�����U �����A��G^��ɐ�9���5�R�z��Q��čISFπ�q��`�g�$Q<_���5��I�'�����ր ��_�D_�%���I0�[�(V��v���"�0�[����ȬHI�� 6���e�<��H5��C��Ģ@��Ų-�3�� %hZߺ���b��9 [2h.�z�(�n�a��*nb��>Y�$1�q��Ry<��"丰�C���� /�I����b'�*_SE%���4cZ�e,k���(�մc&�Q��	774j���a?�M$��t"
��k�SR��;¥�����I���Y�)��8��X����	��h@���}�.�`�շVHBL��7�� %�oe�5i��9B`q`�DVa@�O�����ذvd�����qd`X�c`�6���?h�����ѯM�|����� �H��^��[)Յj���?[aZ��f����z�A�� X~��nZ�}�x�0"��J�_�Ɔ�$8pe�.�����wZЈ74�}*�X=#AH�h���P��~�"� �LAC`�r�@kG�!�!�"k��qೱ&X ���u�&tL5��-��W�`mGmVL�׆�
K��?�LS�"���n�(}�۷J�%o&F�J3a��(�W���MH�n��҈�������i�VÐ��D^`��0Ą�tpҵ���(����)�B�zc���v�hD��Z[f!�o�Y��@4�y��򲅈ah���Ń���'L�#M��h߀"�n�v�tZ�f�����[�w���m��Yu|����ke�łn��\�����v=D�H9a3^?�5��h���~,�Z�����"�6�4| �&�R ���q�E}xEp@q#\�Fb��O��e�\�m!w| 0�A0b�Q�Yb����=>k����Nܧ��k-�/� ɗ�$,\���*���}�&LO�z":
���R�g,d�0�s�S��ځ��u� t:<D��.��!]y��p�"Ɵ7l�{+�2?�(�!�|b#�}n�Hk�`RpB_���<gi]U"�P���L���qDtV����[J�km�c�Vi/��sԏ�N'I�k��bK����+�*D����r�!���f��a�R%H���tyk�i������t�W���A䙿�~�@�+�8XK�5������F6������ܔII%V�xbNkd�N�P3+2M� ����-
�B�C�&`��y1� �*�0t7C �%(K,Rω������<�Z��X�{f�rT���0�ݛ{�����1�A�A�"e&8Y�I4�"�����R&��G?�oGV��k8����iA!D5	k�p�o��O2�X@�h�U����"$�Ķ_�5������B�R�Da�M�"�O}�G��r�֛����5�X�SX���qХ��E@�M�����?����<]�D���^~\nnY�CT44t���!��p������$���M��d��{\I��_k)c�P�ݍ���f���������-�L�d��SȮ�yb�a�h2<W�L;m�Vu���/Tz�d	�i[�W�4�N���e���$Mȫ>~�W\�{��M�D�����?�
����^)bG�����Eu,��MpԀSˌі�גw��y��n�0	����RM{�0�Q�������R$�Kվ�Ly�=◛}�E
��Qv���G<"
g�G���Ù��YYbr7�K�؅��)b�2�x1d�^����q��l��M1p�4D2�I[�yg9Q�w�0d~f�6{:=�h{�I�/ؽ$^N�e����e�`����6'Cґ���:�Kın-j����34D$��2� J�����W��&&Qe�F��&�E|���~�2��Ƶ~j~��O�#S�	r�!"�,��x�r�{�$��fBoAƾXeR��!�A�6+��2�(��,d[��#(��Tl.�M����b5�e��2� ��D(ѐ�QR�� ����"8W��W�ZgtJV��FEe�L>A��+x!�>9�-2���J��$�	@7�Ѕ(��lBDӔ�H�tK�������U�CbQ�5�G�"��� �Oلt.�\�FhR���)"e�y��8���\�(�Q�c��h8�H�:hkW�PZ��g�	,��A�řZD�
׽	��c6��L�pX�D��3�����@C�r�{ ��B~,�D�JQE�aG������o��2C��P'9<5 Ym�(,�QEP����A��d��x샚JP�ΗQ��:%�l���8"ʒ�f�����p���CF��	���v��+�ɛ��q{���yʚ	�9 F:8�ﳹl�[TH��|��^+�J���(8���OJJ�A�vH���$��I�F�� ��zb����(	kT�
`�����	*rK�D�s9Y�ed�OU����$Q��LJVZ��6#D}-Z+�/ �H�:PQ[) q3y${��E!?H�G�Cy��Ȉ4���a�w��(d9:�ѣ��@
fK���Őhi��y_Z��"1���/%�I�}�LQa����"��Rb�z�ٟ�@8.PŹ�)�Hd�'�ѻU���8�8�kV[���6�n2����e��kE��\����F�*aVX�.j/~J,R��ҥ���8vX��q޿'��?Y�b�ձ`��J[�K�y��>�
l���<��-�\/��U ,��N��G�aT�)%B����P߮�>$!ZnNŻ)�0|�N'@��F��?+�)�5��m��>�BV�͟��"��!X���ߛ%v�,�( 8Ą��xllgJ���� x�X�%7�A ��}���'nr;�,�:��/y[E3Mh|"(z�H�O�9��t��p��!b4���S	�1'����8�1Ǖ�&1�`�;4�do�d����]W�����c�2-9�n�������,�(��M���fY�K8�a��u�����moE�~�����Im�#�_��V�P�P��(P� ��'�I�3e���i:tI�����H�/������:"/@�d�dP˱74˰��f9�1�ʮ%1x���_rq�Д�2fe�2wk�4|�����Q��$�:��ciX�H��g�����8�� � ��g��P�8ccM���%��bD�bcڋ���|lQ�#~�t\�Y�q�T�5���
B��{���Ϻ-���d� �hi��aHs@�U���c��SP�"
b��<�B�ͦv��!8��)�29y�`�iIONr��C&!*���7�7Ɉ��{�-���K]	Y��)��L��@���T���d��]*���������/X2(\�V����St*�M��o���   W��v��
S�J#Q�A~��0��܆J�}X�՜�3y���,�7u��������W��R���R:?�Mo�LX��5bj�+�AJgS�~�#�1L���6�C͞��g/��ůxj�ʐ߹�/,J�i0Iu��%L*�`r��ѷ�Fi��KS"k�������Л�W-;2�G�ܢ�,������	�&nw��xٝ�9�	xR�~� ?���h
���(ȝJ�������eW��lh�7�=�V��	����޵ieֲk�	�������,����PD8���P�1<F=,Հb��1�B	��ޟZ�ƿ�l<�pC2c�+��X���T�L�Q�c&�����xf�6�4>�ŌNX����85>�rCD1te�4�M������)+��c�Ȭ�Z���P[r�Ө�� 4a�5d�i%�H0�u ����;�����0v�����$��"kF�D��r(�C62�D������,widy�>��^��i��X�(�;<]j'IM�R���]\���d�x�.�Sү*���#V{'����!n\	H��w��S��y� �gA'J�u�\KF衔,A��&_��c#�Z����Z�(Z�Mq��z�� �gv�S�1a�"��@����z&��zs�I�~�
)�?�M�\\wg�����6X��:8uDDK�����!��k�T�Ǻ|�v��Ǎ�(�E�Ƀݷ	��^�6x琐$�rb��^KF:D���u��e!U�*wo*kRG$�B�F�������������:�Χ��LY�_fE���S$��>�@,$4)��R�U5�֯��� �7e�|(h�z3,]���v���Q��c����n+�B����d%��o?ӳ^�$_��O6�
���;�n/E�;��ָ��L�=�]�
%�Y2撇E{)
�6�gJ�t��cO}j�yMhU2�-�O�MI���a�L���c��!H)j�!���v����D��A�P3;���PX7u�7�}+�H<u;��(�m"fO<��$r�ߍ%�c&���<���}2K�^=�H����<��9*��!�h-@��N:9\-,r�mδ�8�MK�X�ZM�Mg4-�c���E�\���򎒇�Z�\�c���D\Y^2����.�+�M��}��8�Er��oC�`vb��<R�r�j���,*�+���N�X"#w,�hz�-�H��D�G�r�5�l�����D#�UUc�U`��\/�KM�֐����du����͂u�.	 �C�| d�B�O� �a��)�qE�ֹ�:)�������#��u�����ٜKi*m�'qu�ܴ	�Vh2x-g 7b�;3�ٚ��ڱb�Y"�;)�$�)&>����e���7�n7�.m��p��D��g�e�1�M�bS��g�*!N�6-�cE����|JQ9cIvE���f�{V�dřA$��	 ���P(�*���A�J
��,��F�����Cda��(����P3]٫K/6�M�7��1��&�(�`_�~��i.�'���H%�����N4!#��Q�N���(Ȉޕhՠ�9��k�ދP���bȡ��	��3Dݮl8���{��B��"������\ޏ���e|��5�L�
J��7^��h*�:�dך�d�����f�2Lg1k���{��w{��]��=�5'�z�m��םLg}+�5�����V�{:'�Iw�X�G2���|)�d	�qe�}���h�D,6�CG�3��|
bEQ`��q/����W�:�=����u
�����w��$�Q�[�l ���m�jr�F"�����ќ_Qx����hCǓ.�d}6I��b��&��*��}�yˉk�"�)5�$�13�I$5�����=[���OC�ڂ)�Eժ֢�d��0�Tpo�/��R�^ס�͢�a�E�nw,�oRܓ�L╄دp���$.�CٖB��P�č�^�Z�~��-Sէ�\$�G���	��Y@�3�&�KW�5cI�qo�E��S�K�G�Q�g|3�a��eņ!.;D:������48$`#�gL}ފ `C�R�}@UŦf����QeE�a��ő�6IP
~պ 1�V��CDL�9a�X_]kH�"���-|�����w7������m.L���[���^�ɮ���RoTS�Ѣ��[q���I&2z�����N��� �&��RP�d2�9�r<��C1ɴ�+�X��F��Lh��r���߂~�a��)���9ĵ&��e�캼xf*%�_Ue#uBć)4x8t�L�%��$��Ǟz)�JmXL��q?G�+v���XZ�d�ь�h����C�#��@���wx���ԃ��j����R�����$L�|��*���d����������Po/.�%���6&O +�ɱ�Q�%ccD(�|x�e�m��)�#z�z4,�n���[�C_B�G"�VX���X�#Q�	5�z0� �Sb��5�dL]/��k��"��F4X7�H
k��3�w Y��D�W(!C�=�
6	��S�!7�4
���XJ�vPtk��l~�5���5��&8p���K_�;�/9��I��V>5$-J�iV���]���q3/�O��A���=�(�����6�L�UjH�^�+�c| %�(���(�>�P edV�ig3�;U��AK�V裏i�x8p�
�8uddNB��0בH5ʈ�2���VR��`�-l�[�C#ߠp�3E�buW�KE��ɉ��{�����$������J+��'+&_5�����l���>�d��sE�=ڨ�iYo}����pB�q����f���9%'�.�ҕ��I�6�b�"A��?�Y�0�i�QEŨ�uY�����P&E(�&�I�iZڔ�)
�H�,�|s���q�B��%'^��w�|Ҁ���ܣK�kC"�;�qu�,�(Z�@�� 6#x�R*���fő��[��2�3B�n�KbF���7+[@Gk�C�=-�t`�	$(�Ůll�\�J�R4_�Z'�i�
c̘�GL2VZ��R�AsǬ{�
t�u�,^����3�BV�ň����8���3��'N~�� �X�,F9Z]@�%�yu(;����H�3U������E{Q����*��]�X��[�1�|I��־����脴Qk����	26��)S��(��I�w�����8v��,RM�5C׽C����/��'��1$z=��F��o
\j��l�%��"|��Ҍ��Υ�����hF���R�
>�g�B���eVٱ����ȋ:��l%č�M��WbDB�ς���g�P�� �u��I%�}sNz/�8'A�0�0\�Rȵ�-X]R�*u���#R��Qʞ܈��B�ń�<�L��&��H��b	��پ�+q@�s(���s�}��U*��`J���,�8�T13æ����[���F)�u$5�.�lK5�ḋH�g(������i�)R4��MC4V�#'������/��ُ�cIV4ȭ�KCX3H��{��yc�[�E����淩�ėU��e���ugv,	���a8}\p>8�V�"s:2�]�.�5g����O�������Ə7o����-�(h�h�qKDE씌��Z}o"��z�0�͒�U���Ti/n���Tp\bA�dD�\�J�9�u/�����0�Y<�}�mJ�뵏]����lD(�S��}ާ%VC_��.ɺ�ʫ�T�f��XD���;b����-	�ٞD^7kg� ��V��"�/�y����-�G+^�"׻����u� 4�B����H�QǗ}�.[qY��m�*�D߈0fZ6j6�3��!ڀ5���DȌ4lJV2-�@� ��%�^������g&PP�1�p�?Q�dV����K���i�%6��_���|Źn��?P!Oβ{L�x��M�h�j�ď��S^�<H�iઉ��U4��IA���(a�u��z%>؃�1�)��s(�}Z֤�dtu��fO�U`ujL����X��_���&�#5����T��e^�N�--��H�����\�i�OI��{�k3���9$U:�h[�CMC�� k�&���iK��#�=��4ri�b�fSj@Q�����ex/UH���!w__���u[<|V'���zCK(u�9a:�<��!"4*��sɛԚ���ʖ:[,y�,_
2�'"�vWc�|�J��'R-C���o=�c�V��$]Åi�^% +_H0��������Љ��a69�+0?uC���>��BF"n����PT��NO�Z�H�����z?.%�z�}-�����+��>rS�G�������>����@��x阈̵������N��0֫"�%R��/mk-i�H*ā.�z3��
��5i��>J��t���#<�b �)y��>���tAb�k��~��r_+9���X]��o�(�zG���G呲�f�e�y��6dɒ�eց�����SNI�?F��Y���&Z�����Aj���2�1�)�9u���)l:��P�Y�7|�r�E��C5i�9)ޤ/���lF�kftk[2�>��7i�x҇�c!vr�=�Z֤��&O�f������+G-nQNn�Bu1>�IvGa��.*ܾ��h�ϻ���jR(1�	,��ʹ~iP���NB�X��N�\�DH���d*��w�k�� �e�����[E�}y�*����h�4_^dq��E�3�2�
{"den�^)1������d~Q��8������+�J���d���ܞƠ9<�U9Z_R�"��W9M�2h,I�]P*p<�̉e��~���;]˽��`@Ĕ�d�/$5� �]+wX�*"���r���菫ȩ��9�=�J��<N��<�lL2f@�LD+�-K��9Z���K%˨7�̈́n�1IZU��hkP愱���g��H9n�Җ5�Lk��R��ge�3d�?�멕ԩM˒�>��E���#�dΖRrb!G�a�X���)-SI
�<K� �������U5=GEP����
[cZ�]�i��'!�"2��B�Ds�u�Uᱨ#'���bUբجǟVE;�)f�k�}5�z�L����o�c���X9�lD��ld"�p�������7�!�u��_��Y�'�u��$O3U��"564��
��g32K�hcq�~�<ޭ���Z������#56����*����9bG���S`��&If��Ū�K�Ȍ�k]��X�o������W,$���ѩb�?5�u"!�fǊ-�(:^)b.�XŐ�����;��TX�����3��>�mxx7�]��8a�:�JN_m�Q�i&�
5�,�����:R��tX}�D���o$=��qF  ǐ �o�� 4%`��/g�Y�5�IЁ��ُ`q@���`i���� �`=�A��k�ļ�YŁ�u�����a,��h<m�� R����z���,��e� ��*�𡖇�� Ӊ͒��   q�H
�q�Q�Q�Q���`               �aیP &��   ;�         Z�               "�>`R�X���{@���Aã1(ơ���F ���K��	g��#籢����O��D�2N@�&da(,}�"�ca;�&�*G�Q��,n�# �0 `&Bf    !��k�  1�#�
 
 0     ìDc  : `@  0       �   6� �    1  7  ���S o
��.���@4Է c�LOQ���$  0�" 0    g��ߗ�� 4��C�?\G��^���L�s���1����  osf  ����Du0@��/��`}2�7�������� ���`p �,�� F����# ��` ��=� p�a@��h f@��f`2 # �1F1A)06* ��     Q��   P [G��֞Gy ]�� ���� �4�`g����}[� s �� ��7	��}�`
D@D���@� n���1  � ���ΣFN g�	rx�@   M��� ���/��)��`x� �0%0X`"�� ` f    S�fH�  0��#�<�9nA�@b�����<i+���`.'ě��#v�Pǧ�o9���@I��`�+���@ ?� X+"38�����x4��B3�f;$Yh!d��f�}�a�� R�   �w<`� `   p 8 �   5  6�`� �   > �5�wX�� g�  � `     }X�1���cy���vT�5�"l���f �`���  �����n`o ;Q� #   `    �9� y�  �� x   @ �         d 8 	`�>��!������z��2`�`  1<U� 9�1�      `#�      � �       @       0       �
p@��!�  )@$0d��0� Ċ�(��n�� 0�@BV      �C�� }�"�@d`5F�A�B #��H�����X3&�`3x��` � Q���  ` 6�� f�  ! �  ��g�:~          h  f 0 �    � �   !� �� Bj�,0�HQ��#Ā�c��X�8Y�$��Q�8x[��-�ntT`Dh�v(i"|D}L�d�r�H-@5A���K�`�q=���n����GN�/	��XZ�I�(M�sb��;C��{�j�z��k1βg�Eu�80�x#��#�K�F�]s�cM02F|$zIQ����^��6�b�&�A��P�/�����K��+�E��^��S��G��M2N*y(�����\#� ��!�$�s���j���#��e�6n�FS!5U�6�K��Y�0�G*-0
����%�5s�l� �H�_e�F$H��,X��
���:k��ݖ(���A���GBe4_x�"�Q�*=�P�JAh.�Eoh{	��2�1	�M*ޣO�ˎd+?1�@B֌�1����AB4�Uj枈O��'��] ��$N�e일�,ਸ�ǚ�㻐�ƈ�?H\�=���Ȍ�\5A�|JW�CzK���B#`Q ��PA�J�؊��/��A3�-M	�2�&���N� ��X�
>D��K�����z]��,�� A  "(?��1.��̴T�  � 8 `È40������Ef�1c    �3 ����5~�APd  ���:I/a�..�S��!�_�G�b��S�����i��谡�`߳@'��i4p�p��c.��LxQ�$��󁎋B���98-u:Mn���H���0<������ƍDa� ��rmrnAE�dQ���ʗiTB�0F�1c�i�c��©1���
w���jxQ�rZ�~�4M��Z���Q�0Po� ��.���t��/��(�d$8��h��6�)ѥp^�jH�Dq�t�#�x��@(�6��a��u�pS��"{Ø�2�7�H�OBF
��.0Lb \���]|I!�b�v�X c�+Q@O  F�Sql�Emfj�^Z��RN�Ԅ�ݪ����%�R��� �b�$�nGM�}���oj�a�����4H�
ƈJ(�E��؍�D�%�!��]��)�x��?皖~*�`(�#('�HsG-zcd�ʂ � 9$Oã��zu���Z�W��g(�Qg��R�&V70����J��������,�̭L� Y���|���FR��J��b�;2�5����\��k�k$�s�o���$��S0�	w�� ����.o>�0��o�r'�PV�UT����*�c#%*aJ[e�� �I[
R<O�UR� ��6�j�c�c)MD�2>�ce)cl;ĖB��G	m�ds�����q��>{@�Q$��oQ�&�0J?V��6�.AmJ& ��3k��$o�g ��(��x(~��H�-ħ�"h�q�O��XKS^�VYpy�>D3��i#ce�d�{W&n�YV;�-���iB:�����i�Թ=�Lb(�Q�G��m�P9.лE�lo]`�� �FX#�p��T/)��UheX�)����WU}�j~S�K@<n*�\�xXG�����Q��;���l�Ń;�4%ҹ�Ǔ�8�E�M���o�b����Ԗ�7���n�L��5Ўe��Ͳ޲����0D�B�������&^�+C<uN�:�� �A]�   p����AMuc*|9�[LE^��:��1�R�%���ʈj�:^ԡ����PF�ȝh p�A1� az��'�
�������sB�A����e���E�d�z?;wO�<��扈�  �迫l��6(�q������ѷ3lq���'>�h�/�!�8)P_�8     ��#��� �I�F���x� �� ��ȤC�^9�ε�/ժ����E؆,c�A�/m��4���$O׽:������O����� ` Iwf@�@�#�@�	'��8�����Z��{O[���(�ы<���{��QG����q��y$�+&�$^��l�G�������������E"��A#A�D!�0� !,�`�,��%-� LB 00�$�񩢫dSc�"���˧����͢��C\%�	 0���@pb����iI�^�tە*l>�X���AVf�%�ͦ�_ '�_��L������.w��\S��Te!�¨�5�5���~�h�M�K���t��k�ZQ$�-݃~��7�)]��
�@#2 �q}@jn�y,�X����0�̱�?pǦ,X''�ց�dث����O�Ϫh풶m(H�z����4#�~z��$|l�KqMܨ�6�M�,�T���u��h� ��Av� �D �0G�:�N� �D��Fb9GK2T����9� �������F.��o}h�Z,��
kÜ��5��Y�'C�\5Ҹ���!גu�ݣsN:�%��Ϯ���PݦZ��sgp��V��n�|ָ�
�%�\}�n�s�*B���+H���I�<$f!���v����4h��)"�3U�l�
���M�(�a�!#g"�;�:�bRS�����h��Շ�M�DȸO̐���2�Tfّ�d��I���������M��L�9t7(����y	t'ćX���� �l2J��n)��a������  U�Z��!���-K���O�P\���  o���^���/��ATV`6��$��.��k�����<o��	��ɇ_/m�D[��/�L��f�` ��  7�$l����\~BixV� X7҄�G��ުY�Ϥ��0�t��� R��Ȃ}@3c*Z���E���ոo�{^��b��ib��9�@��g*�"��&[�q�&Y	����[e���c'е�kL�uh�tY���s��.����$-���c:�u�O��G�����c%�<�MV��t�-Щ��Q4     �Y�ک�#���  >��2��`�"�p` ����f!T�����Aܪ �O���x�R��Xx@Q	��F��}fN��*u�'@�OF��c*�y2�9�Z_��t#�BP� v��*J�� ��a(1	2@@���5� �2z)���e9r�ɞ���Ch�����Eؼ��R��l�� �ͯ6HY2{��q/��eN��͂�W�Ĺ{��a�[z��q�* z��Ԧ�Ќ-5\�}R�Zr�9$TI�j�'����]̖	2V^���?�E�"Y�QNS1SKz3  �� �W�,�'�@� �!�i�g���pvt-2PԔ�Y8E�� �D6V��}a��IęP1wjV�M�qb���z�]�b��'L�ι�$�A3 �ƅMX0G^�"ꬰC5m��#I��F���\q ��K����L�~�J�Җ8"�-��+7ڤ�.e2�a�MI�x_%�1�Oj�6@dm!�Ň;CcS���}��Q�����)� �@ ��l�҈�r������IOa.�;0-/�T��P�sK���Xv�(f�"z��/rBS�ԇx��䍃X��jr����a 3`��[�"�O�+��J   pm��&v�y����� ����p'���T��&K������D:���0�����u��?�nZ�*҅�|
��-��kF���1��_uM�w^U����ߴǣf�,�%���I�6��SBfA;r����$�⋜QKfB�?K6a�%�蓽Lt��9@Z��i�ą�R�Wc�軐��"�&}4��gPȴ l�� 9`���lg��@- ��n))����D�c$�
ˢ$��K�9Į>�@m	`���C��o��reI���G�H��?u\8|�XP�V7�7V�l�Ll2qx�����oG�<gM��"Nt�=�'�%� cI�?!�x�PU�2af#���;c��G|��������d�*   aR)/I�:�'�  {f):Z���40a�����acb\�.��i��zwL �@`�B_'k��w�#�#L#\ ���*���B��K�ǢY�sO5�wޙ��7� p ���H"4b4�
Rr@�yg:No�N���pq#�X�"�8LV&��d��h�AUt4t���u���E^#�bO0��A@���]���F4��-*$q�0� 2�T4��%N�H@) bclB<�L�����gT�>L3s^�Jª�ZIl�*��r
��x��D�΃`�����"���X5+�A3�z1Hh�b9��eY6�G#C_'�_�=�a���G��vX��bw=k�(��(2�   ��6�G���2%���  3���&/R|�0Q ���U� >)I�1G�EUx=�ݚ�r�����NKd����9�%Vu$�ZL��>��f���c>�� ���G�)�Ru�=A�
O��93�a� 4q �+:�i9�^ʪR��Oe!�!���TP,r�%TD�Kթ �rH�{�4�b&+�o���V�,���(2ZHf�7ZM (��<��.�x��ȧNC�  � (#y���@@��0 y͜�0 0Aו[��I��IAW[��h�� :��rMV!��1� ���ؘA���JU�PQ��T ��@�h".��!�#��J��e:'��h����X8���'�~0���|��#�MN299,�5�E9�*P���P�����BU��Y���A.0���ǽT1�2� �'D��V�%�X������~� !���A .����8�,I��,�Հ������:�x�1E�|Y�:����&��T⚆n-�B�׷�!Ci� �X7���s���4�0�fL!��6b&���K#	Ub�z��SY��  �!   #Y23�h�Đzv�=/W��$��2�W1�,�ȴ�a=Kk%bn)P�%��K̑u��tՊ&�r[�B��{�G��>��8��X�o_z�ړ�0�.:��A�	H�4X�D$����*	��ㄒW��d;W�ڍ��&���o(��e����D$A��|�H��#��b�'I�Űv�Y�oբ{��H�+M}~%@�Yb߲p�N��HI$BlqX�F>����B�J��7�������VGhRr6u(��$I��~����O��"4Q�K��X�^n��!C^P��5��7�dGLVl�_hҧ�#��a8�+7��D��z>�Ubb����q�oZ�lPMgV��FwZ��'D$�5ZI��X�[��"왯|�VdY4���z�RG�����ED�&Z4h�Pj��]�Q#��#D�/#�1n��\q�]&��}qq�P��7�w���I��hQ��ږrX�0��g�7D�I!)$(��!l�uʹ���w]F���@�;��j��ʌc�P�֭Q��M���D{h\@	�9ey(�lbƎ�J����#I(�(P�9x�����4,e�����i�\Z4xM����2�
��Y���D��!*=(Q��D�x
�.�� �7���hᤛ9�Z(�\A�6�k�a��<��@�x#h�mYp�Z��V�k�1�*Z�FѣB���i�t�Q�oՑ6.�^)��tI'�KQ4�n$X�����F&��h��dk�q�r<b�	�B�l64��e�� ��H��Y8�a!&":	7�"($Z��T ��TI#m�ͤI���g��Q�E.><6��1� @ �`ѣ�`��0��?GQ:(�d ����D#��� Ѣd9��3�E�HOh���í6��
 ��$�D'��8�G	&:�D#ln�Y/PM%OS�X� ~8w�)^�A�h������&	Z�Bv��9h��5�0��E��C�a-.-h� ����Qݣn�J�JA-#Ȗ�d��zM(�ز.&A�ك!��wj����P���=�eQCK����[Kj�Kcq��VX���5w$�P�R'e[�����*�k�.Z_) �&=l�Wr�-�����i[���%%j��"%�����m�"|C��A#ӱ�6%;����!�FM�
q5tp�P0��%,��,8d* �(�V��@� �%�����AD�c�
H�+q'�34��jN��/uT�{��DA�^���2��"�8/����"@ݑ�ֈ�mԿ]U��t�Ǭ�x*2���������Ih�+�W*�3ZW�԰�V�FKQ���P_�Y�X�����+R��#ɥ~Os~��ܨ��'�m�jZaCJ�6�%7rf��O��^���C�w��}ӓ�}����d��pz�o\�s��EN4����6O\%�W��W�9�d�P�GKc�����#��ʲЯ�y#�-���[Y�M�,[a;��%O�P���X-�t�'��'�=�" �e�g�~�a��ַEcn�z���%z���ܳ���� ��k�p�
�&�]+�)H ������E�PKҿ����Ce~\g{�Y]�R�?�,=�(��������Cz)X�"���0�N]��;H[�..O�Y閟7�"����E\�q%%N�C�b��3����H��$	�&QΏr���F��lG�ly�D����@�N���3�$�?h�� �mho��T��99OYD��Ԯ�u�w�>	̶����)��m����E�l
.jTZ �dq��s�����U�k�P���L�HB|~�:ˮ@ �$��I$�*����ܮZ�I-4�� ����Tq�oT���R��r�����d�ӚS��"�~ŉIs�v��$A��es�Q�e����5}Hx��^<Ѻz���2S=rN���%e�I$N�ki��n��
c��
�^HU���%ޒ�,��+g$A�w_w�إ~^�:�H?bj����w����� �	y
{[-V��w&ڰ���5<ˇ%e���r�8߈B�޲�����A�L��L�~s�3 f���8�/-X1�qO�eL�̱ҵ�k��G�,��Dߚ���A�`����e� ���?�
����M�@1�񭄒� ��'�fG��`3�5:5L�{l�i"?����M�6r��&�+
�"�}ڇ��_vn�q�5����}��Vny�6���5��ٵ��t�J��A����JT��/5��Š�MBK�J�Yy�5E���c��$麁1}���&}��[���L�$kP�v�^�hSH��M�=&=��?��M�3�J���6��P��X@�͒�M�x*�g���"�"v*���6�v]NW����hC���疦Z���V/���05(`��4[%��ꭗ7r�%~�*�n���:M�d����޳z�o����kW��y-iA�h"�" RK���"�"�(8�^h5�o,�����R=�H"�0��З$LBƻ@2R�j�t���&L�
M�c(ѝ���4<�MG4���'^ (���WD3�fC�+1V�V�Rrc�/�7�?g�`��|���z��xJ�/sњ���SU�52����㘢�ȅ��r�b��B��Dp�F�c�?�IDBh�Gѫ���oҏ�Dd��&-�fqpK Ŕ,����1���E�ck~|Y�RT��G=�U/D�Uy^����bw]�NJK���b�+�Z1"�����I�W��oD��x5�Nt'L)�����Z[�6��".�3��X��@���7U������ׇSR��k�E[�b0��R 
^I
 �^.�0��i��҂�oQy�����g�%�j%��ߕ�<�,b�ZO�*�"h���)�e��3YW�O�5���ME=l���ׅ�Qof�-���"[���&�g$��`m,��fF�?�[[�O'��/�3%�ibx�K���֑r�j��(��ު�A>��Q.Q�5�[�R��2U�&�2AvR�b;���\rc1n��q�8���F�?O"c`��t>X6�R��>�\�M]?v'k2Um���4ѺϺ8���Rŉ����kf��U���n A6���U�b-T^i�R�s8�pǾ8���[E��hC(�����ӥ�ѵ�hI�Gݸ�4ŉ�#Fk(i�L�`���� �D'Ei}bDL%#$�$�y.,��~����Z����{��6
�7tʢ�,��[9JJ;Ge`ʃ86���UN
F�yn%լ�㡰F2�v���A�w�����o ϝ\�cz[F��Q&�0�(���%$��k�d����J���ł]|��S5�����rMw:�2m���8���]O��V�(��bJ�JF���U�B ȨX�ۺ�������^n%X�&�")��M�*�1_Oh��БǢ�ne�V����H�����{jR؄��䝝"r֖�79l�d��-fq��,;1�&(�O4r�AcE�ȅl�G����&��)��O�з�q'�1��S�f)��"���y���1�m&��ԚsJk��̜�{��ZI�ާ�c�+@�J��Vf�V��K��	���6�	���陑�I�H��dsE�&���7o���m����7��Y��=���,�α�B�ttF�y�C˭ڒl��:��	Ѣ�dNCQ4R�[��D�4�A�e���lٰ���2�1ؐ��5�ԩ  cn��ayKSy�q"sپ[8s�o�lt2D�At �oY��ٱ�oеY�5SQ�k�"�Ob�y�c(��mQ��򥗲Q����6��ْ7F�k-{NL�M��%?�Ņ�QċD^ۺɔ��ƪ![�V�ic�RܪZ@S����o�O�[����(��+�"x7_T�����rI��ݓ-�Lɖ�Al;1�Z��m�qShX�u�>�X�E�{��i�Ԣ?�2�]����:$b�GdvVoq`�!��LCQ`u���,�4�s�S�$Y�9cն��$��z"�l����$�
i����\�Fz
�U�;<)ˉf���%m.�����`L��j�2]G����uq�pXUG�M���sq��P�]�\�ٚV�V,v7`Dle�X��*~�i2i`�Jf>2瘏{LH�F]��R�^��S'Ύ9or1���{��ݶ�d�	���}H��U�KT��>��g$̌�SB��,a�C3��b୰ղY��R7�c�1(ۏ��PXJ���.�Qx7;�ZpU�C��Zt`�%9���a)kh��Y�48���N��{�-͙���G���1#`��#ƃ!ι�#dm���E�z	Q>�$S�ggh���l�7F/�9��Յ-;i�2f��!#�0QF�s��h�$]�Tb���lC0Zq���!�Uca`���	�����$!��df.���)Yq�)���_�HyQ\D������,�	��1̹mc�rV$[>$o�+�!P]v�̾��X�18.'3t��U��Me�y�Q�h���Y��c���e@��-%5��ݓS���P����ДH-(Q<+�A�x�q��1*u}���ЯT�!�ؘ���=-m�-�M�A���d���#8��Nˋ�u�X85C�"�A�â�Rў,T��V�0�� ��A>ذ��!�sb̋2�d�9�(-�jU`f�?7D��W��Xl����TŌAȰ����u�y�Kl��c�A��5�W�BW�M��_-�:�h�3y���e�������U�9��4iQ���l�<p�袮t4��i�n�lÁS�?���t�|Hv��2���
��>�r�B�7D �m�Dc�|{�9��9��
2Aa���&A��т�Q�X\�Ď"ZR��T�,�$)}l�ܭ:}C?����>�"#ٹ5���@TM���7"dD;[INt�b�b��6�n	�y�]bK������s��c���r�F{a�"�h����faB�z$a#U��G���AK-���#f����ܦ*������R1�l&s�_��ۖ�$� �
����tPp&&Cs�����ϖ���PV�����d�)G��G=a��uj��Z����i7��٬U`�p��,
�w)�10���hZzu\�l%d�+;����<L��7+GlDs� ������߈��X������)z�/eL(�]���l�n)�
�<�a�&�3� vE�B�۹��ً�3Nj�>_S��[G'� �� x�;7a���<���纙b�:"��'��~���B�?���K!�ຒ+&Py�C,M�!���[A�Z�Г�I�%��CJ���앪���Z?$Na+Q�z�Q�9O�&�`\�ެ�@s��"	G�����-���h�5�-�+����G����4Q��b���'Gd�)�6��f$%�K�8���|w�-��I��,h�Qv�`�J1i��ѓ��x9O�3t��وv'�8�V���B}	�G!���98i��c�L/Y�soX��������G_5���#X���QŚ��&�VĂI������=w��Z#�Niu��-���&X����gr��eZ��׺�<�zeO�H1i�ڔf�Lo�,�����mb�n[ͽr!�fV�JBz$�6��3��Qh�Hfw�e�7:h��29�x���#>���J���0�K��\�� ���9���f<��6В�X�*q���i���ԏVߞ�d{�/[
�1#�(�V,L_���G�ݼ8∄$$���(�iW4od��B�ֱ�Nٕ��%��z=��3��#��f��m�/�bF�����'DR��e�V��^'�aKcx�?�##����ǯJ�� 2���yT�m�羵��LF��m�&F-K�zk[�c~7�l�C��������M�1:y�8D�y�lZ�h	��E)�=���DܽW@����^&'���<}�J3���bG"}�e���w�?v��g����k�u]������؈Q:�����~��>����5Sq�,I�.4&RM��n��sR'.��w"I	2�t�&��Y"O������ҍ	?b*ћK���2D^(�'G�;��IQ���|o�'e����i�/8�����&��b�ѱ��6w��-��Z#;=�:wR�j,W?���� ˅3Ɣ�VeW��C΁��@(+�y{糳v6����K%�g�\	����B[U(D�yϭ��I2�/�R�}���'�h���[3��n�x���a�b���%���As��� /��g�x�YI9y��m��-gz$���k�f�d�4�m��\�`$m2��C&̝����r10�ĪJH�o�z�?����=����d�tn��X����+�b�[�<��P�~mԤF�_�ϐ�,��0��������u�XZ�^�J�gb��K�́t�O�N��5��p2��cM��F�-���s��Q���m�������J	��GZ�"��K����)Oy��;	��it��ʘ ���$N_&g�Z+��:����c4)
fV21��`�ØM�!D�S�`z�
ͫ�%Yo ���).Ѩ��[R%l�N�Q#����"䉆����$H��m��(�.��>���-7OnW�C��������g ��PQ���و��TY��I��2Me=��ל��+wQZU��I������M�-*ڼE�,66$i����Y�n�L�bX�==9M�dʽ	�c�ĺ^6\W'��CdF�-t�[��	�1#��"$�~g���,LO�L�����^�5i���H��e>�`��k~��	��®ř����iU@���.��/��ZXk�P��������)�K�CM�'A[�@є�;��3z��&ݛh��{�9�c��9j�|	���c���sh�lJ$�gxh��$���$ű�J0,��+����9$)���6�
��:mY�ވ��P�B�Ё� |�֠�=�� o��쪽Y����\��xg�A��!�a4�QE䜽��>Հ�`�H�����6�>Dp�3�|i�������+(v�.h�mR��X��E�q��Xٔ�ɍo�!0��4O�M�^�Ĝ@�T|�,�)@7.�
�V��֬�/�CJ}�7��@dFA�ZRnǎ�8���襕��9�B��Q���#˺�L!(��8�E�sBe3�M2�'G�Y��Ħ�sB�i���w|ܷ���4�q� MrW�A]�Zl���T;'KS�����V�^��V���I��<ҕ�q5����$�n��j*R�H�^i�fS�^
��m�h�Ə�Od2���//ȑP�zuŲ��|M�f���g�U_3�͖Ɯ���&_C[��%��.��(	��S̬Z��_��� ���O<[#L;`/6bo���z;u���QV��!0��J�����%`y�O*�i�*<�`�߇)��:eL9& ��P�&&s����A�Κj�L:�ie{Ǔ�N�b&�u3r�)��p��X��=����ō����PᰐA2�0���*��,�`���B'x�zϺn�t�a#`�L$�����iw5*:�X�&$f^�������e��B31SD�?^fF��QE��F�J� �{��
Գ�����6��@���� ��r�Դ�`��zzT�� =�}����h����Mztҁ��x
I�pR����w��I�NL���4b�b��pw����t�P�r��T�0hގ�z
�4�1���C��T*A��`��,�u��y0E�F�6�SǪݑ���m�L�������^|D�q̟���`����bl��|݉��~����WY��S��k��A�C.�/ ����X햐.�rd�B��'���`d��fEN�/w�,�}bd��6x��#�g�6�l��i+Z�ȦŇp�Sh�:S1�I 3�M�;�bA9zB�}�T���^Ӂ��$�p�M� N�ю��k������[:(&��n��ـ�]cÑ���#�9ܢ&y�ZaKlUVkdٴP
U�s��uCAӠ�qT�u�u�	�(&K�5��k��Kz�V�yì@�m��3-s���
��u�@��Ree�X�qD�o��a����l@�sd+8�@>���D���ؒ�3�S9�׈��"M;<�x]�:.}����0������,c�u9�q �db�F��ɶX�&Å����;0�KF*��������P�v�Ф�d��ѝ��@����E�6�&n�c�k�� ,gH7=�e@޴~S�!��2�mO�/�B��$aPJ�
T$�Yr�2�F��X�yw�<�X���Z=��rtK)����H�)X/��F׿>��<�}Y�P�C܂���kW�/dGB���������	nb�"�z�2$�p��.FD�0@��0�KF��8�����v=�&��!_��q@C珳��B̷v�2G!����&�M!�Ey;�"؄�W�����V�e���]�l��97��ǖ�6����d)3򛓥��Qϫ�LK(���։*���BOyD�I�x�*O+���s$44Q �`b[X�)�CD��z&�@���t�T����h�[�-Lh��%E<��}{"2En�=c]bdMN���1�Gi���cPЖ�!��e!�"t@}X���<��wk�oY�_����y���%��B$��
��xU|̑j��W�zf<�ńAB��y�-��Ii�Y�R5ڌ�R��3� S"#>dL�P7:W��._d�<B�8�
h,}(�DB�I˷'K�֡��29�s�W��͂�9�;�fL�S��܆���#6)��s$eaK1<bA���MQ>؎��'��n�'�R{wE��{V���f%����)O)��_�/LbFPȇ�^)�,{��,O	e����"�P-�]c�)%�"����iZ
�$��fE'����F�M �
�j䔐'9Nu���3~�@Vf��*2@�-O�$�z?��2��vCyC���H�D䇤TOX~�A�aj�$��P\����-o���^���r�5=t�y	:��%���������g����ШW���ń���,[V<4�Q�SXyi��FteGg�}0J�1ɒ����w[`��֠`�\&7�E$�XkG-ڶ������A���,��n(�J&@X���V�J�K�%3I%b�z��F����wAtAP�����v�Q��a��J�u�NQ��`#$|�{X%e=bU�amß=FX��L{��Qb��q`2�J�	��XR(K���ѯ�,4�W��E�6��D�L�<3V$��� yvL�S]92l�Bz(����Ʈ���|��Rܢ��,�Z�n9����I�����}��%��8A!Gk2����F����Q�Y�=L|��#���UW��{�6�|�eT�&.r��.�S�3­Č�dI�&F5����i���y��b|�h�P��!GK�E�ɬRϖQ`�#��k������~������E+�0�(�bHe�S�']�q�b<�k�b��M.�bH�<��d��#&�F�45�x��+k��9�����%V�t�G����[&sSyNS$%8R"E�v���k^�r���e�(�{�Q�튱�H�����L���t3CB��I4h?��;��ݛ�l�>��a0����s������4�Z�v\�<�3/�Qvl�� ���(�(��$B�bmA� �;Y�kM�]��c2<q"��)��#��ϛo	�쐟l}�X��!��j���SBj�ł���5u5`���g5�(��hW$�RY�!H5�M&��sfE�&
m]�m-
�k3�������	9�,���5[�����2$rO�Q�r3#܉}�<Q���"h��yF{�ؙ1S�(���	��-�6Q`��
͇��塭x��bm�v��h�ϕ�./�d�ܠ9��e��X��/=�X�U[�R7�Hc>z�;�k�aRLAưycHM���JJ:�?��
4�wXZ{�jU��m�9�Z
���c~jִ��I  �dS��Y˗SL�'�(k�I��]n3�����""�}� ��O�%%	|8w/{���R�o#��ùL�,P�VQ�{J�"�h/�O�j�M��(�x�pV�$S�=���L'�f6������ZN�iҊEE�o(�]��il
���lj1��b�!��k9�=N�9$�)��<�0��~%�8�=`�*�%"�P>S`�dÄ��\��ir���<ID����(p�@xW� l��e@��!��Y�0�A5�q�V z&�$K�	Ն����܊P@d�dU]�H�͕��!$NQ��Crkt�-�Ƕ���v�B3�gp5�?m�{���0�6� ��ˁ vP�)�T������v �BE��JPU�i��j��e��;j�|#à2ov��s���~�Y$�@�d�`��}Z� ��rZ�5K�����5֪(7M�&&|-����dM?�LQ�r�/̲�l``і��sc�,��N�� ��^a���"\����&�� ����'ь�6�ɪRHazb���X_I�C��H� �9�PI:���$D?��x#ߎdn�3K�4ض�#�:ܖ�?�!�Nn.�R=o�]S�mj1�n�B�4����2mٗ*�M,�6]`��k"(�{����x�<'M�\N�8LvF���r{+���J�����nX��2�bFZ��ˬ�qPd��t��A"��\̖���F�Q��M8��1e��b�1��ucD��CF��-!���L�I&���tV�bB�qv��:���]چ|�O��鬲���^e'���@�.�1 �BV�əg�`>�J9Q�>,qh��-�{p�c��{EC)#�:��"�W�)P��̶7�����_�#["����5y΢25WY{%�W�����$SP�I#�G7zCsE�F�(�#�x���h��.���A	Ύ���:^�ᗕ�%�þ�G�@b�E�H8�Q��c�vN؀�bFE�&;h�8-�&����u��F=��l^4�5(/���:bD�]hG��;���o�8 �bJ8�	�wL�M�8QH��#�Y��GwLHpꌄRE!f�ĠM3)�@0�#
<9�@P�1Z(��
@�!��f&B{� �A*!JI�
��G�ȶن��܈X�p?PT�P@H���>T*<�G��=gj���R�+Ii�S�A�oi��go2z���$����i,l%�L��
�a�( 9������m|q�En�`��*�fݖ����<Pk��%�l��d���+ ��u���[~H���uj^c���G�m_d����j�1I4�VsԺ�v%��-��R�X�Ii,���|�#gQ{?SMK|Px7D�z�N���%(d�g�e�)Pڛi0[�>a%D ��rbD!#��/T4H�3LY�sQ�)"�_S(.|"+���SȆ���(�s�ˀVZ��Q�dRE�,�S#+�|�C�Hh�ς����YO�vR�c���F�Z?�a�Zf`�
�h�2WT����N�!f�K}���l�D�a�̪[��w���bS$Ɂ�  $� �  �  � ��`o�3  6 D     ��@  �        ;U�    G   ��[����!}�	w�_z<�z)��&��~��� @� � �`Ѣ�3�7�^�"����V�U!��C�3��  � �@ ��Q�i���B  � �a6�%e4  B�Pl�2d    @  A    K����    "\<l����1XXh&eM���@      �   �  � �  �`       ]�v�6w�,?�1e����I���э���w�����&�i2���$�B�a ��`"�֤g(I�7�2Z�(A�04�kö�*L{Ix7d��C�� 71��"�� `� �1 �yp�аlx�a�nq�@�P2&iA ��� �aU�0 1������;h��H�c��� R
 �    �2,� hB�e�1t�s`$?mP�Ā�� �� #�� C�L f   ��p;�(�  iNPXC<���s1<]~i��(��o�0�g�3�H�����)��QF��( �{{��@ &��J)�?LH@ �
 f0 �  � C B@	�   ` h  	�  B (h�0    �ѧ ���Q��9bӁ�5%Y#n,�D�)��ZL�G�y�1n��!��!�����"������
�������M�Ř H "�D#m � ��y��������, ��&5���Gc��0���=���a4��H�F�� ������� �� Փ�,a�C	��0�>��ؘ���,�$�K�P         1�� ` $� �`LP 0 0 ! 00/�8E�n����pf���"�pl%�H|�T���FI*��kP�:Y!@�J�FDF	��`�t�!���@(�����3@1P�� �B!������!� �Pc  (	  ?KpA�fGA�`� ��}!+Q*���.�ƆZ #��`E
T�V�6�
�  㪀�  ���
���_�^�fƅÃ+�e&(�?��T  E6�94�@`؁0c0�xaӁf`�s)������,����(��  0        $8� 2@       �  @�  D�p @     r-��$ŝ��ܖq��7���4�P;�6>���OBG���V�˞��	Y�HX�"x�cS�̜0&3(�}	�0�)	Fl�;�q�V�(�"��� �!?��0?SFO� 
�m�>���1
�  p{�p)�Q��FFPi(���l�  GT�}��@��F�6��`Zi�1�F���	"6:P�$��)E���N� P� y� i���N�`    0  `c�ꎥ�x�~�_o8����" *4�E0�1�D`0!��    e      m      `  � 	����p�& ��	��g�a/��q	�F �P �F�G�%�L�ą #P΅�o�����R����D��A��� ���|@d�F c��(L ���%D�    ` @`8 0� ��$3 `�  )�Bb� 8�T�#O�4�Tf�P@U���A5��Y�!㠁` A@�m�&+)$�.��@�D�b�A"��k"� a��;��/6$� r�=�|+|�;4����.�H*��A8#Qޝ0�Z��< � ���\Y��>�4
���nGp7�1��FĖx�  KV�Ȣ��F6ſ�gh�ku�Hɥ�s��K&�)'s�0E  \�*DII�H�<���G8 
E�p%� �<� t��O�I�  2��w���S3�Y@(#e�����{�&*|N�PW�ؠ��
	�N��e8�/D�@6M�RݥS��=>�ČI���(�D�^d8AH��E��au��h�"H$'�p��#��p=�CС�+��;��ŀ9�x���B��x���PL���!��)T#Ғ	)�	����P��gh���� ��*~�꫐�+�[��h��@0��~dJĄp���m8耠I�Jc*�@� � D�  *(+ve
�=Gfō5I�E�c�*>�TR3�D_X��M2��QA����IB��!H'@�r�6Y���IX�����D��Q~H�0�E2G�E]pbs� s�Uh$��+��gFQy��v�Ÿ({.d��x|lS�]� @}8�M�6u�h�$���Bb��     la?���g�rF�0 f1u���U�
�wy��_��G�+v7���a�.$e(P{nԌ��LM��EtN���!���5*�r�0       �       r��4�d�:a*��rv�i�H�:����$$[;z�|��w&�g����l< ����J:,��6$W���D�nn��kޭq��s_<Iƪ�-�gxM:-��H]ց\έ�t��5M�y�Ӊ��<Sj�@Jbنk���Y    `c���%
S�W� 0�Hܰ�5� ��E���Ԑ�$���xO=�ĢA�!i-K)TN|}�����@��R�߇����*[s�F��A��MjY9�V&����h�Ԛ<��eK�bV�n��-��e�
��I���K���h�m��I�^%�$�p5OB�y�{��Of[_���M�u�                       G���A�X���Ρ�ħ�'�I��B^���^�{�@p��z$x�����d.$Lcm(��6���fw�A���:4x�@H)�|[X�W���A-'��D�&�P�E�ZW$�&:  ��"�]6�	�ٙ�*�)ch�Y	����B�)��ŵ�\�i����1!�o�&L����tb�^��ά���^c$���L��%�	��G��<��QBi���(��)``�,��A���1D�m�N� ~�P��$ ��P�:����<�A�d��B��a�9
1�@�p�L���f�IC�����        �        yb���d����N�N��1�qo�b�F��١�9�>�<)�����q�/��C�#zv�u2C �B�s^��^v���ڢH��S>����vx���5�p(Iq�@$  U ��)���nO'L��	| ױ�8$��b��!P�� d2�/-t��֊7xC0���ou%��	e�E�4xA/%� ��]D�܁ri��e͜yKe�t}�TS�X���0�lvX��3����1�F-+uaw��a��M�Z�H�pQ�@�n��(7�ɰ�qq1�T�+�≯��I^h���K���2P��`Hʂ���=c�1F!�`                ����(��sƬ�K�, y�DM����}��D��`���B!m�wigA&L�."[Ծ��5�O��<Cs1� ��ź�[!�+M���^=��HB�qkm���Yn��h��L2��� ��<�$q��
J����y���P0@�X@�`Q��\�(ؽ����걱��;�� �v�P��4^
����"��$`L0ciB���+w��͡�J$hG�<K�	NF�����!�P���)�**mr�e=���n�4�W��M�s�J8I�?A����S��?Ծ�N�����Ѻo���              <         ����`�!���*�>�(�銢F�jW��C�1^�?�BG2f�+��X���|m+yN�M���C�@���T^�������H�M�u�`Q����t@���4	$�^��0��1�Ѥ0 pf�0D��1�{0����iQ�	g+�2�t+K�@s����8���e�+?��Xš��lH�PȁS���X�	�{c{$�#m#:�f螜G���s��[(@�����!dk_��ڄ5��7�KB��aa ����-e� )3��6S&�z"ݧ     <         x   � ���1_o��%t���[i���{� �,�UF�!{o#泥5�E��o�{�d�=Q"ǵ�)�b� qW"aUP ��@�)�E��C@���(U��%�$�yc+��Sϖ&f���$��ny�1k�:�\��Ч�x3,X@q��=%�X��}oz�i/ܵp�Uג���F��6�S(O�-������̣��d�,L#D���6��oƇ�%><�f�͞��1�C%ʭ1Hظ�@I��<,ԅ/PL�  �      <�r0  �  �   ����c�T��q���n�<�lrmT����j����8�?O�� ��ӫ�1�?�#��_��ض7���C����p�vx�|�eT�����3�� � ��$Pꂰ�anvY�������NߩKFg�ao�u.T/�HL�n�U�6}lB��v{�:�Ҕ>�gt$f�q��h*ib�R��dd˘��k��<"����'*�p���������'���R3��Ɍ!��6���8�ok��,�j�2e�p  	� ���` � (�� 0    h8<�    ���A^�i�0{��[�!��<���F2D0�*���;�����¸�3Z���:{F�[��燌^���f����{v{\�"�O!g���B�vf��'��0�@dM$��L��c~q��@�	��L�|½}�zt�k��[UC�	KS�����$���T�%al3Q�L��7O��jN3�>"`@'w���,1��a��_�m�k��D�T,x�ﾴm�m9��`��Lh~�mp�d2�]����}�@6�B'U   �9: ��(  �0 �* �@   l�Y�`  @4�=�  I%�|&��$����y�n��Q�f�MH��j!ˌ���(!Iُ��寝=�F7��4BqN�$���٢���h�W��K�s$8��f�]�$˭��@�ל��(˹Bf,\���������'�{[7P���m���1b1j� D�+�   ��:��L �����@��v�`�  x �8����3�����I��uё@p� 4Ղ_�x�N��j���n'쬢s` ��_!C���ɒ�'�$�� �W2L�y��� (5&���������  �,��a�w��'$'� -`���� �!��EQp���Q �X0�&���+�>.&'�d��t��2��Y`
?AI�uĉ`>ƚaX�Cy`� �� ��]��l
�| ��An1�C�rc����4|F�}� ����03a@���'��-������(Aq�
�v��Ʌ �k   +0H	�0�Ath�
�2����F�	&l��O��#��%Qk�2���,:4{b���G��GܧI�@�nh_� b����?�Z%���'�V�`��BI�/�r,o�t�H�M�x��HO���(d@.e�D�Ћ�[H	�)��4�F���ɖ����̻.�~W-�{6��_��V*�kP}>�l�Sk��2�:���&cD���FI���>-�c.��l��KdZ�{5bMc�V%
���i��4)g)��
�Poc94F�Oz�lI�Y����75��$L@h8Hכ����0y}bD"��gcڑ�D�eŪ�Q���}��U�]A��,���
��RRRı����Xu)�n�v�o��*���D�p8[US��"���t�[#�p�2n2Q�T1HvQ�������5������k�v{�.���W��Sk�T���H��e�h�o���C�$�r\.��6�Khz�rӯ6�����l�2K�%������[9J~��x��}�s�,�Ux�Q�G��F���HDH_�
��Stq�2!�$p3Vf;h:N-�_��_�`9L:��b19:�ς!r������?������Z����C�tXv�1@�Άۺp/��R�ؙ�,�R\
��TN��5i� �w�l���ٔ3�Ϗ�j�j�rmu�1��߬�E��I
B>�����~�r2������(V$v�
���E,���Շ��t�J��
bE#��1�!n�-Ŧ����(:�BT ��V|���5�5ս$#v*��7���"�`ag"��O^D;��@h�%>����.ENrR�̝J���2ju
�(EP�

Ő	���A�Xu��BQ �KO��//[`�*p�Ջ�R"E��2��a͚�����c�(]�U�&/\`�	�QF�˛�᠃�!��Lh�#��޲g��\��WlKo�n��^K���Ä����� �L�{kgK�#�%9!"��
os����ds8�;��o��\��5*V��ȰQ��)Eu�+�(H����5N�Gd�!"���f).Je��|nJѿ�R
ȷ�'��I��2�#i�I'��4m���#���KM�3<0�	<E?���>��9b*kҟ�2��m��"�ߢI�a��F�C&
�w����֚��h��l�����v�֣ޛ�%nҔ�z\ĻJX�$�(b�ɺ$�9*�J�]��ƀ����A\T�j�F�ԋ!n�J�ic�7�g�Rj���e��DH�F�ͺ���Ӿ�G�0B��3=���A��
�tf��J��R�~��Y��8�Åj���D;O%��e4GM��\0�F�4T�n/ �(LǱ�7N�ZC��H<ԃ����?�
X�����̎��z4L|��ݼ4H�/����m�(������qa�®���(Q�8rW1Ň��`p@���#y���-�^(�.(P��q^��	���`��lQ(1���|⮝�ٖ/��2u�U	@Bv���ж+���#A!�oxC�"X�1dJ� �� 6�)`��(�"'/CF˔�A�XS.kb?5l8n�t�d���p�k|Dh�M������.!H�WK��x�%�;�5Fz�.���j���	�8XD��^����B���o����(���,�����͹���bǃ��#�$yf�2tX?]#�Eܫ�L��kG��?�"As��@H��W�$T�)}�zQHCm��BV�wm_MVEV�`�<�k"ձ!"��O̊�d[�q�����ÈSD�R��\�JA
����ɋ�}5H��~A��H�Ywx��<PA�^�$Q�x9DbI���0�(k$\�4�X&��$H�)Bt�$�5)[������[��5�ُ�@��b�#j�ᢟ�������X�"�ީ��m������|�a���*-�Q�V��	S��-�����O-�b�3��!Wo�(b���Z:8�>v0�H�R-�����ʤq����7��F���ed�*£���i�ξd�rAio��>'�P+�������hɳ�j�H��@׮�V"�)�!"@K1 �	M�U% �h)6 �C���"˹ԬjBOZh���ܢۖ��1AD�(�;��T;�S� \�F��	�U&��|Vl��� �i1�Psy�<��j�!�H��Af6q�{��A<3���1��E]�"7��>4Dbh��aȋ�".�!�R�$L���փ��Y�Y �K�4V�.aB�O�z�9Ҳ�>�� ����SY�L�����1�ύ<���c�E�T0�I'��,���	��"�F��^����
P��]�����$�h(�e �3��Q�"�E��E_��9V~r�@��PYCq�Z��C��~@��h(Y�������*��[;A����!!��z/M��y"��U���K��fE��lv��mD�-4��/Rc�ZA��Y(���l4�]�l��1R���8֘�f?k	�͔�c�&G*�LqorHWY���b"MlQxR@��i��e��#̤L(�7z�ENi�ϖj	3�bR���Oz����<98�'����B�s�3���R@kli��#˕e/_S�D�u�;�H��������^���C�Sl�Q�Ok;�^f���E����G�yk�c��atV�}GO�re�OoT�3I�Ԙb��c�g4CX,[�:v�)�fDH�SM�\չ�5�����	2���=�ަd��q\�([�����O�B'�=f�`�L>���J�h��Əq�N^��f��8���$�,����Q��9b�K�!"���f�3zZ&��4��9q��w�l�D�Z�Dݖ2�L��'W�7�b� ����A����3ce.U
h�M��FXY�)����Ӿ��ڴ�e���z`�+�g_�I�]6�?<Q��,9ˢȊ���D�{"}g x)]ʢ*_�J"6E�L�q��bH�2���Ч��d�iA��f��f�QJ�o{@ϕ�"Qz=�"R�X˛����ѐ*�"n���G7�4�Ь�L��s~�C�
Y$�!%H���Ys$sj��U�e�u��ՕJۤ�Sj�;��z>,�7.)��ZY��T��=�.���(>�C��χ{�s'(%C�iEz����=�g������|Ǔ����z�+I��}����!K�#p�q&�''�`���ª��.��HdE3�̈�`+�g0�REŵ� �&$���)+U��H;L��Y���T8���46P�$ �`v���pJ��y]�Č����M�h���{�ļR_�s]Y��P�G�Y�i�A�a�!:�"��&rY�D�Q��sn���vD�R,��~�h(�P���V�`�(L����9u4�����dW=.���Kͣ#۔���|jT	��#gi~h�I4y�2�ajl����9s��x�;�����,�wb�����E���M��#��Ud����!�b�� �2D4@�5�X��bb��
�)��怿���=d�nV�2�H�1������s8���w' U���{d�������@{i�.�e��7��8AYb$΍����/C6�F�0�(Yt�@����D�}$�_�@�% ����-R
M��YQK�ɀ�&�
�t�Q�����
��G�r /G5��(�_bX[�q��_靈܋�ĔkcJ"� ����2b1�[Cs4��b�O�r���⅜I 0D�#��
S�|kg��E&z+��6)"P�c�#h���<Q��ؽ��G�"&1Dc\� ��@q��y���.yF���L�{e�CEyx��ph���%�Ù��09�RaF�GC��QD�.�FQ��\��,���F�*�̣^��\�)\�D�v����$�@����<��8���U�dkļo�"f��=�i㣬�4�����C!�C�-�����Q��%�\o��.�e��J7���x�����U��VLBK�v1=��N��pȶ]��7|td~�������$�K,����FcJn�����,�k]n���ҽD�4���r`|����lrI}X����ȟ�|<ט�(L":��m�[l�fW7I{דt�gmgrօ�*�[����9���LN�b�D���o3����P0(Yȗ�-A��+M���%H&w�2?��T8&�TB.IjD�N^BH�=0�A�Kj�{�D����0�icII���\�;)��$�W��.�Xh�#n�E�xިX�r#Ka�?b� ��rtL����G�Z�y]
���`?�6=�O���> �D7%�#��%��AxuᆺZ0����|D&,��Ň�D�E��V����������d���]4!�~��e��t�����_���h��
7�#ll���[<8H�Lw�Sk�/����q�߾�PA1��9�?�H�z���_� |y��BU�w�n�8�]Q�I���p�Mb��X=���@7��W1:�*�55K�L� ���"��}�����O�-�N
�������rO*�)j��F�"�d�5����0��#Cu��`�%W#��� d\Y,��nw�,~x{ۏw��͙�2�G3|��WT�Dbm�F�2��S�N[Č�E|fP0�G���?�+S�Ј�!�1FH��� A�
!��b�7�}�� � �c�$��=6N�Y�>th�x�"3�9n[Ce��SbG=����y�Q`��� �E�����p�"Gwl�I�2F#
��k�j֥%N�E9�C+�f���n�� &d��{(���Kp}�E�N���.O2(�W[X�f[eq�Iyih}UKSb(����ǜ�$���Ե=��X�]�e�J��/h#�L{������5��c%
Az;=\I����w"�Oq2k��-�*�y��H+�+rKv���[�dFG0�M(����7 9l�4�Y��������Y���~B�@��Ş�-
�j�jL��j���b ޡ�Q��΀ ��=:
�(E����s���d@� ��9��HP���(*QP:�B�Z�D�22�����NB���<i����x�s*����$���}�L ^�u0��UIq�Oi�̒+wb˓���������~�������e�@�n���o|zb�'�P|�豕�wZB.ֽ�"��u����6<�p@"q�{4\�m=ܵ)�O�E�c�qm�t.�b���EP��.�L�Q(���� 3����;���C��Ľ]n�i&����Ǥ���͜�,!y�C	�k�%0���z����|�`n2Lt��ր�q�����OB���7�M��MV����믌��%cg%j���i�dD�q�N��Pc/��,��W��^ Q�r`a���u!��D�I�z����b��1cH�]�6�lr��]����E��Z:ؓ/t ~�.��,�x��'j�=��qO�c���)���(%"�d��ܑ��l!8?3	�b߰(֋�[�D���)e�[$�ΧMʝ�a����\�X��������9����{_P���1�'R�`�~\�.1n�6��J�	��z~�Qq�*�A�9�Y	1w���d�&�'���M��ׄh�R3b��"�ƕ[��WH��sVC-�{G'��E��*��<��/R�./6�	G�[^���Z*��dºl�Y̹���'V<&Sk&y) ��H-����^�Oi���1;P�B��C?V Qb�lr��'S��[E���Z����~�H�)�٠�"�J��Z���PqL y��N2�FĔ4�������+Xpٴ���� 5�/1e�����o�))��(%}�{/`<`�;!P&=�����G�I�
Ӆ�?7��v�sC�L��?�"!ھ9ꄋ��S)
�*&A�,���Z_�Z ��U�N{��g=,�Vc�q������j���g`��ܤ;��",S��z�$�v,Lٷ���a��!"H���^��Bq�ܚ���+�j�bZfQ`�����[Z[�b�d��6�GD��1S1	���1[<;����'=��k��RR20�+��:S"��1���o��-���r
�;'}{!\�{������/� ����9 E��)J]�P����	D8��X�o/N���"��.]ee����8�x�6�]�H��G�ĥ ��Kw�`�}MH����W��t���ǒ��1=��G�Wh�\�0Q	BX���F����d�fk=�N��`�C���LZɌ����P��6/�AGi7xؽ����'�?˩l�e�� Ąy?��%���8��W9��h��8ݔ~�Kd�^�9�{�&,l��N�뉻�ix�Ϣz-T~}3Z�ئ�C1\"9'H0��~�[l�$�y�dP!��x܂A{1���
kg��H=g7� �Xԥq�� 䃁ʦV�ݠ�J��y��@s��5>+�df�LT���9,�)��������N�}&���R�Q��U	�i�	n��e�[S�̦�6��,K"��x�)&&��٨�}��FX���,ܬ|�Dv����BM�����~[��7�U7���G�E���Rf&5l �㤐��S]=ݒ�_��Hɺ2����U�%^���fP��j�Ղ^ХX�N�Z���=�-B���*D�@r�
��k�w~,���^��
�ni&,:#���A 'c
?������R"*�3-�
\��(�����<�39Dœ�,������ ���=F���� ^�ő�؄ ��s�����"��%-ڏv���.z5#����`$���\zZ7�4f"���[��3֯�ͻg �,��E�������4�z�t�8p`�ږ�?_�j%� ":�}���5B��Gh�W��,S}'�FMH�i1,�3�En��'E2�t�V"u�e<�B�;�O�g�f~�v2A1D1a*Z���d���+Ep�ƍ�Fb2�����<��%�-��Oj+^��x�>+����̺W-�#��j~a��_�Uϫ����"�渱�}���-�����}�P�H�dȡ��$}�(�����=��S�1k�JNʐ(��\_j@��OU'��,B��6��FVl�M�����O�͟!1;�~�r��n^�8���ѣ賮�|��ȝ�ĳ���őN��^����i�c�Y�
zC�p4�Y�0�ȍ�$,�<K��@b�bdG��Zia`X&������G�w/J<�^�"�i)
щi�N��D9��fN,�K�M��-�X=U���r�&��C#�U,
+F-@�F�%A��%�EWn�rM�Q����M��F�[ʺ�nݠZE��)��R׆D����]�B�Fԟ��r�W}ceY��r=����Sp_p�rg�RĞ�K�v8�	-�D���nA0x3C�L�H���q�S332�)�Yx��*��پ��� ���˷[�����;��<{Vo�S�&sQ)���+��H0r-����K<#;�U�@pfC	6���dҔX,�%�E�v��]���c#v�&"��Z|Uyr����ק�}���z=����ں�S͌�􈊐�Dl�0`���co]����>���ɣ�?�����x@Ԡj��vTnYѺ�%B7�4ɨ����#QX�4s�;ǡ�P�Q][H0�T'W�P
�/ƼYg�P��Aգ��jX<y���M�Vt)��,��\��nȿ ��E�Y26"-~
S2Ӎ��@к ���BS�����Y =B�7V�ա@=� y	��2l/� o�c����X�KqKڳS��9�Ly2�PKa��,Z���f�3j3Z�Y�4��@�����X@v�ɶ:���PՄ4�腐��\�{���p�s��T�PT�+�o0��D�B�h�L������%�}A�tAAPT-��}APTA0d��`�����&��U�d�-�̮5�'�x/~PŒ)|���2�Tό��a�}�[G��;}*8��#�VI��F8h+�B��4I�����$Yr��vj�0��/�o��X>X�:	-�Ɋ6��d���tm2���^�lk��`� �%� p`��qN��+@��`�� t�p���:;�A� �j0`��PFP5uA�6�,"�� ��!���IP0k$�����p�QQ8�*�v9��.�	ά���E��K�zEQ-B��OD����-�K�`����{�
n��KU��
��!Cce��'o����*�L0`�XLe�a0@� ��4�����0`��H`������� @~Ͱ9h�m���}H	 �� 0��(�jXQDF�PH��+J�
(��*�ZQ@�� ���  ,�8����堏@ǻa�x?M��2$�tKHa�+4j��3 ��t�*H��|�-l,�h��oqj�F "�$8�t�qc��T���~��n[(�04M�0���_z�`�Bf�d~`|��b�w[$Ha�,�v��lV�\-�
h����8)���4  ?!#�.@�C<���0 @& 0 ������G����x�x����` � � ���    �         I�<   p                                �@�҃י���U���`��"<� J@!0�C��,@F~f@ ��؁l���n�O�;���`B��0+��x���<dKE2�x���� $� ��`�o =v����w��� �ؠ^0 ?���x`� mdN"!�� _ a�2 v  �F�U�C� c`Z #� 
���;9� 
� 1 4E `4�� K9�                               ��r�� !f@� H�@E��"���@ 炽�p�� ` b � �  y���I���J�!�����A��	@4�0,fC<��k���"��Ҍo�0�C�0����`�=�+<� �H�b ���0�  �   @@ �  �3� ��   @ �Nf �q  ���U��]3M����������d�������kYCg��FQ� �?�b�Spp'�VsTHջ�52�F:�}�0�� �{ò!���0$���w����@��$R"/�����q���D �f#๜lV  �"`�s��1�=���     6@��8�`% ft �� d��	3$D -��k	���+Ovd���N,� �0"`	�(i�(���y��F�qu�˂ C 1������1�0 ��X ��@       S �1� P=�     �p � ,Ξ1���  )ڈ     1 �� �               �   0          9�` �Y�0F��<tx�*��Z.0y�kb���2�(T�d�l    �Z%�"�3�.b8�0�B����P D  �`1� 0   >C-0 �BH0� If�x�=�Ѭ�   F             D������<� 0 3 I�� 0� � s ��` ` `    �  �   �       1��     | �*�f�M,��r��i2��$�ao0{O�L����֗q52%m+�&H�oL����Y�\��vI!@"Zgs=�V�z���F�0 @ ���K[�� �	L4>� J�fs�qȇ�@ �UU����������������������  2                                                   '(�#6Q+�  P���@E�qbrk�L~�I�˧��'C�:��"��q��*j��`���4xE�r8�s`BBґH�4/�d"F�iahh��$����]Չ`��J����&��h���h�2D  MP��:�g�_��n4�$iI@,ލW��b�PrE���y��;뭤�n�   �   � 0�B���Q���L���ݹ1*�R�H��KS�o��W�j���5�� 4E9��jK,�e��Ss1#`��*R�&��UK�0��	���j՚Պi��2���A�H�%^�   ��1  �j�P&�aB����   � �L:�) �俯-�%_�нk�t&���$�\j�t������Υ�q�;>�@���)�Ʒ^�]���Dݢ]�P�s�3��	�	I�IA#i���)�   %�^R�l < �rqbd�;�dQu��@(�f��؋�|>�@k�	�Tއ��6h,o�>BaA�߹M��'"��՛��LNS�4tb����8�     x      ��Jc�5�ߴ��]_�K��<><lJ���+�e�a����h�z�Ѹ!���Jm��:�W-9�      :<�S�P8              3G&�y!��&r5~'�	�5\Z*�?�8L���VFItH��U<��!>��Qudh�AQ%�% o�Yݺ�!��D<ޤFQ�16�|�sʩY�q��_F�&�	4��	B�
��I}
�QUH�)7�h���^�D��J}��iN�xa�J��A�m���r\� ���!�� �r��xxU��鯜\P��b�	G�{R�R�RL1&�\��a®ݬOď��=GbwF�kz�,�*�ـ��]�QD*	$Y�ٖrv�$d�B� ��@-Dΰh�%��ѣF�AB����(�*J��i�^K�|p�*Y�=�=CQ/6���KXOX�����/�F�%Fȵ�\�m.l�����ڊ��+C`k�u�h�[;���ݚ�'�vc�!Ǳ�w�B�(����W Ԡ6���6�`�A���xI��[:�'�	�9vĪ����±�xRI��KY�P�v5�Y}�KH�`�j��EP���31�9jVWwD�IqS��{#��~�;��8�J�����T� o$�G/䟬���!���:Z�8���h
`��ZV��KF����O/Ҭ���<m��]t����+?��	L�� �$H�R)J�g�E��8��s}�&��}�HX��!U&	�_Ԃ"4@����O6j��~/�*��6�ɱ��L�WY=l�T��s0V�
(��E-���V��2\�bt�H����&�9��B:*XXFa�-_����Qq�a��pYqm�4'��W+�V���,m�⚓c��5�^#L�(���<�@��)��_3#�r_������=$%��+~Z�(���#���N�W�� ���ܟ�X)PoE�l��V�z?�<��:+Qm��@��؅��9Z@秚�V���K���1�����-!T� z��w�,N]tA�u3�y�+�$�?{-&��J@��uҾ�7Tr �|(�eXǦ@�@�ʔ�;p�cX�=�Z�"/�xM	
��U�
��&��[%*�F�@��&7�וI�i>d�������[���j� ���?�$49��e-?=ՊUq=l���B�r
�f_ؚ���LH #q�����s2����࿜ư�4A
��o��*�Rp�,�O�!�c��O�m���J#�٦ai�8���������������  9ڀHKaɰXk�jJV7�8&h��`,q�pj���L�ڪ�2dq��InB�]v�s)�>a"ޮ]� �@ �0����q1��Ch(�폘A�  %�)�b�Y�z}
1�&�Ґ�Č��E�����`D�( �Y>�/�®��r��	���&a�� s�����{�n0�,�Z�%�-+Pq+˶'-:�L05�P��0�@�ޤ��"OJ�4E'�'
mb�ZKC`����r`iS����\��� �J2�p�h�
Q�p!��ǔ����������������������  :5o�V;����QH     ,�I�"�c!ET�k(D�������2$ `�c����
�K���4�RH�D    H[P��F.E��*LO����y��<��i��nh�ϋ��U��k��D��: �f��QW~aaaqPQ*�\���k�GgI@F��ֽ�U��f�Wv:���a���a�ɓ��7
�ڐ���� C��� TP��ױ� ��8���\`�8�4`�|���8\�(�\��mY�| ���GҌ��H)�r�D�$��O�q_�vP���:8H�v�/m�	��?(p�&�����<&~��]��;b��9�P�1;��|�&,�����D*���"�M�_^��H�If���+��� �X�1$�Xu'��[�d� 0 �`    s�    ��o7�� ��  @0 $b5VG��s@u���-� � �5{ z��2h��r �i�r͵����G�R 	wA�j�&�gc8T��!�t�V�u\��,5���$��S���
I��i~��Jo�	UM��0p��M�����lE�tw<�{WtUw�OG�sAR�,J�%v��)J�`0@(���z�$q�$Y�d'z�FUU2RI�rN5YP<KO[8�k��1��F�\�H��,@C��ef2&K�S��P��1" ђ"�R���З�hr8G�hA�DA�-������u]���<>�
�"�   � ��@ �        ,����1�@ ���	�\"�!k��R$��"��[��#�d�y3ґ���$  8�c�2ï 8H��-�5��^2#w<���1ת�n�M{ɒ���@Pv��#dp;jhm@�n,�� �d) @h�˒�pTLUL��T�	6&�7/a�Ig^���x ?��]:ͬ=�KՏ�<�bQX���0�Ռ9�~"��P�٘�G��u�G��D���*��B)�'&J�&�=���%�ir�Oc��:zR�hJV�a��ε����{���AE$��d���6����-���;��׭���	xW @(@ �    0@   `� �      �6&���B�P�`���r&�fqt���2Rz���S"��~̰���虒ɢ�]~���r��|��"zѤ*�1�B��dQjM�pB�u3i�4��i�ڽ���*Bm�a,�N4�&�fl2#��ʰxp�O�ѹ�G��5�**I�.
)J�|*��Ԃ��}�X���Z�a��'�̹A�{�H�"�#�@����z�$����]�`I�8��
	0�sZ+�������d$�#���	f黢ͦ'������Vg1=W.f��E`�	�f�N�ZjiJ@q2d��L�{��ڰ���F($c �e(0C�D    �  (,��� � k&��E��� Oԕ�h�܇�d���Sܿ+Jt�DFă8N�!��$�|5��tTf֯�?Px�� ݜ�"L%j9�E!g�n,����,���i#i�RY�j�����h*��Q6�P&�L �Z��@��p��8ҒH9�
䕍$!����v��K��lY���[g��%�a�  5�^�'�>Y� � � ���OM�:�  PN'��]�6� ����� *`3�Kmw�SB�Рvs���ܠ�`����).���Ԓ�4f����w+ A����4��@ d9��H d4�b@ �"m��兟'v�!��(�R4� H������ ���              ;���1JPiL�b�V �lhߊ����� ���mF��,DI�B��{� ^�e��7I��O4�@����5�LWB�p���.*P�����=��7IU�X�'mXB��J)�(4lug&K-�����t��B�K3�Q�jn^r�x��5tm�ᒚO�%6;T%�mc����Ƒ�k�8�uU�L.��׈lM5
H��Yb�G�D�,0'he-XU$��o%`��s��*㊃�F�sѼ
>��Ul��@�(�!`�(X��D?�D�� �%�"X!���V��P�3P��X��M4��*5���_ �;��Í�jY����J��8z�E�����k�	!��b(MX!�0��"�Ȱ�#��W����D��1<�A�A�A��XT��Fq�x�J��qђ<2Z&�AH�6�P��T��(��hd5��GQ1c�q�0��B��-"�#b�&�ɩYXU
�&��	�WU^�j*All�V-��g�����g�w���h��µ��� �R���el��g/�|&�g��&ҵ�����)��˄�-L���P=M�ֿ#SK�O`��z��bh��;��(�Eh\�ő^�Jϋ%�G������ϒ�o��v�Dk�o&,�̔f��kZ����UtoBU$�d��/F��	�(���R�Hc��a����r������K�QW�������\�\�mU,�X�cL�lV��U�ѭk�4�F�aDa�k�qD!�Ѧ�6I1�h,"O%J{>/��%m�*��ʐ%-��5�o�j� ��]��.T*������n�a7^J&�P{���D%x�F���ń���;]���Ԧ���i�����5���Y�J�
гَ"I/�Q(��$�SIJ%4�ػD�8�PYӼ�6�q�=�I|P��A"��I��0"F2:H�<>:�GW�D#Ǣl-�K��ɶAE��b�,=�+B��,&N��D0���o�~2�Çǆѣ}(4"�6���J� 4";�-�+�}�ĹFb�l�kr6�\� 2>vjo�!r,L�hR��e2�QHKb-e���y�/x�6�v*�ɤs%)�e�ӁJ[C��e,W�ŗ��F���Ѻl:n;�iY�h�����;3��W��B�6L���D�R��X�M�}v�}G��ekP��%�0�bk�v�;�+���SB�9�|��h��	�A`"pe�G�FE�CZ#bXI:��e���j�7H���= )ա�E�آ�8�O�)'��x���r�F�)�
��(��c�5�ՆU]e	�M���O��Ev�h�:i�*������hBC��i%_i2���)��E�HJ[�F����4{�j��5,�j��-�������"#���L��f�w*�c���ZԲ��.WJz�?�ҋ�L\F�#C˻4S�N;L�<�J�M�7�L�����rݛ ��b��bp�]=Ӎ�yYZ�U�UPD�l�&�X�G7�rD/����]��X������K'��efƅ���$mbN�� ��^i|�L�a�ۑ��*�x/n�;�Ca�ЄcH�r�����+�1�i�2
�Ii��X�1���@�G�lL$��촐
!2>�ɸ�!�(���h'�F���.QG�|�Z���Y�
�X�-�)7���>���q���X�����ƴa�=g��V�"�k
Ŋ��+ݙH�M�����J:w���w=�QK"1�3��%��ّr'3�K�EDz���հ��E X����/u�	�֠��1@u�ם�¡ ��QwP�o���i�ƭ�f1��Z��*t�����C�Pum�B�p@!�2��ĉұ!)-Y�L�/4,єR-z��`�ż�V}���WJ��K08,)e����E�A"̣G�}YF5u�ZJ�KWU4|QШI�*�6e3�3������h�D�t��apt�&#�3ܗ�%Vwr�u���w�N�jD�aI���h�UȰ��[	#���-��Ħ���%l�!�%%����U�`��n�l � ����}I
 `��6 ���r��?��*Sg����LŬ$O$������
D���Dڔ��כ�� ���~bX̖��4R�=j:P,�N�4�q�29�K�-��EE���S� ��7�,)���֊��t��J�z%6niJ�l���9Ulx@��GL16D��.�b��.�j�5Z�'&�v6�@1�d�-�rB�{�z�N~.Z�bďI�;�n��͊9m�5A��S�z�S�u4RciI�AŇ��E��eӨ)��7 Jη;�/
2R�A�1�-�Y�$h�6��QDB���b���a_#�[�,n��0\!�"��b!�E4�A����<r(�b��U.���u�kQ�RbV0���,��:������	;i�$jD��sڞRZ=�@�,@���X������vi�t;zm�&�J�Ć���K(x&��`�,4��I����%O�E>B��(ِ�yPo�7��;��
F6��ph���B�/�0n�pZ�HcWu��8�Y�S�$c$,�N�j�>��.��hb��uw6[#L9��9$u4�v:�3h�:옄qJ����Y�tT7�"-���L`��s{Mu�.okD�#��ԑ`�{k`IP��!��@p4�0O�@ � �H��d�R�⳻��.���O��d1uT��;34���1�l
@Q/��H�_�BJiC�P��6�� �c�G7+ u
��-|���Z���:f~��?�"�������?�\$&/��R��2����^�8�B,�q��t�"���G��5�5Z�H\q��	��s��"��lɽAsSY��F� ����b��Ub��u{�C�nji��i�/�Ο�萎.N�#����}�9i�]Z�JJG[W��^�$����Yٛ*�dD��T�@a	Ɖ{��x��a�CDTrpS�o�o�x�����S6L��n�`�bbo�`��� �H�yҙ�R@q)�e����֭[m��}%kZ����!	�
�&b��o�|/P/cŢ�M�q��������P��WX����)Ԥ�'2Y^��D�`HBv�'T�,8~ͬ��$]�Z'���Hx�(�-�TX���E.l�1e�4�<���L�Q0Q+5\Z�#,Q���QZ�<G |�ɏ#��Er.�6̅��w��ׁ��	��$R�5���=�n�ba��E�:��Z�����㞼��ݼ �����df�>O���6�N�bp��dZ��~i e�ғyqq�+��7Gww\�5H꥛A�R�y� ���s'~�bB���RpMz/�e^[���$i�����	�OadU��:�y��85��G�lnM몹כ$H�7�p8B���,Rp_�	I���Q}�*f�:��U���-w���cDoe��a���4����̱
r:�ؙ�H�yD���r{�Oĉ��'~yS'ti�� ��2Q2��˜�-�������W	rǋZf�t���WD�KlU�w�S����2?��߮�5�"�z�"@ۤQ��Ib�wi��ELQǓ=s��T��1p�Ų�q��<E�x:(�D��ʧ"Ll�3Q��*�~i�9��ض5�>�1�!��J*���б�2�Z��*xs$��M��ٴ��i&-|[,ȮhV�����9�[:�*�Ğ-q �ƄA�xR*�)_�i�[6,չ*�s=�N�rh ﾡ��H��SV� �s��k���/lO9�U��={�� ���e�#c)�ϥiD/մX��8��'��bV5�KK���p"��Y�N�6\צ(�[��G��@o��-�@�5�(�1�)IrL�jG�G��6�8�?E�m�3y(�=�|ƌW�""���7ǧ��x�j;�K4�������e��;�$���� ���Ԉ���k6�{e��am0@���Q�D,.5SiS2�>kG2��R]3bZ??a����Ooy1�ح��h|5�/�6�1�?��z[.���m����
���&n��Im�$f��Þ�պ�ul'�* �>���������*
���*
���*
������PT��:�s��2���q6��"� �C���\��GG�edq,P�����R �ؘ���4�ʫhT���L^�`��gP�;�NGc�z3�Ӗ,r��/f�D�z#Ust�ѝ�jW�
+���Z��u�r�L��7�A�
�� ��FM@��H]�~�hd��� �LO���9_ξ�#䱖�t� �|P����,?�̧�.<��j�i�����m�3i�}��=@�9�%�_�kՉѩ�1�=�f�j�#����կS@a �1
�� ����z��nǬ��e��R�jJ�K(���5�z|�X@�u�%��r���)��=�Ç�"�6*~l��rAH�+$h��-;!̊N(�'s@�U�ly�լ��Q�k�c���c� ���e�-y?��ǵ��d�L��"G����������P�Y[^��:���:�����<���*��?獀�MA�tAA���=���PT8p���~$
7A�ݾ��R@�5X���/؁�����x)��lh���f�nf&k�Y��b�Q�#�:8x��޴r��Y�tm�A�P$ t
�P  h1� @��B�@1�+w# Mm��b��C�\�Y�0[�#�������������  <{s1���xf�A�.fH�*#���7�4�< �s@$6�p/��)hU`5�B��#����Ӏ �`/��� Db`�"!@ p,�Lg=�`b`��    @0      �  �   �   �@   x�8���� � ��6 x�`!�hm� !0ɱ���l0��@0 >0  < l��9x�`  S@��` �          s,�d�  �d��""y��DƖ�(nb$]O�!�l�q� ���@~Nh �$O   @   �5���� ]�  #�����  ݀  D  `0X����!��Ĺ`   � �  � � �&@#� 1f y�@I�  # ����  �������� 
*l Q�<Co� ^Sр   c   ���C� P O� @@�  � � ���  o�\ �
�T� � f   0 3 �� `0� � `     A�`#@��((X8�!E$(J��1ŧ�և"Q*��-���UUT��P����UUUUUUUUUUUUUUUUUUUUUUUUUUUUU   B 8�                   �                      �  ��D� ��ZG���{\� ����� ���IR�`�5H                 C+�E�� ��*�(�������������������
</file>

<file path=ppt/media/hdphoto19.xml>II�   	 �    z   �        �        ��    �  ��    �   ��    I�[C��    I�[C��    �   ��    �J      $��oN�K��=wv��WMPHOTO ��q� �  p �cl HH�E@   �r#�$.&1�I� B�   ߀        J��Zl���Z�a��(8k	��0��^=fT�=`�!jiK ��O� p��  !�a.�,!{wWb5k�$��[%I���R7�,�m�9p�V`09T�(�!��
�P�=�t`���zB	��A뙮���x�(����Q,����pq�LBQ>��l��o������a �[��c2�7ҳ��@ B�QFp
�54R��$��TkH0uH�t�^�BuL"{Jc�# I2I�%a���)��w��dz4���HƄpb���@}����t}�k6m�t��xB8!t0E�H
��sCc��x����(�*����H4f�H,XV�:����3 �Ba��1a�8����(Oj �����
�Yq  !�a @�&)M0�S�= �4��������ln��  ��$�	��ӄNt>�'�L�Ar#V�` @  !�0�1�J#f� �UUUP                                                            q��Č����Xo�^�R�*�P�"�F��C�A�@`A�C�8hH4��ѡx�𑢠�l��<.2�8�H>��$����O���{�l߄-#��c�h���# D�h� �(<,a �!�jT����x����*F�&��]����V�@Ġ�L�� ��2o.��ߥ��*��**'JP�����|"�0��,$m2F�zt��RF����_��`FP�`����
E�&9Y�  F�Ĉ�֚�rzC��q��!�b^�d� ���P�1c�'Ǭ���7�3�I``�����	F�����   ` �� �        �   ����EpPB4X XHH$�,"��)]n��d�_��B���^a�n\�j:&2׀Ƌ[>N�R�[��� &�lo����q����=�� �o)�?�%ܱ�S��� ��n�zziMt��&��̰x�?c/��!�E�j5�B)#[R�5�Ί��W��̖K�?� 4"�0��VDo#�,&�
`�� �Hp0�A��\G*$*[�aVs!Bc�%Θ+Ba�d��A)�A A�2�^�7�~�6&[�`]mK  Pi�g�%f�]�<�<<      � # �   #d��%[��b��^_WV�B�/���;�&L��jj��=!G�c�Ns��NU�ҫ9Zú!��> �0     A�@�  eh  @��t�� 1A�2&C�T���@��%#���<W�g�0 �^�&oE�P3�� L8�Gw�p_���<�\!GY�P�Mr��2��J�{�Q|#� ����.?�!��ӂ��nJ�1:NQd�a
�:6<�<�o�v�=�       ��i����J֞�jE!
��]5�\j$s贰�e����b��ďA�\��'	����}Ro�fW
e��UP��� rd���lI��)��n��� �        `  �A �  �� �D�N+c�@��AE	���PI�;6Sr:�xH�D���c��pl� E�<=����Ժl	�	�$y�.�~e��0�B��G��~| mc	xѺ�B%7������c>eex��Q�y<�)T��Uj֯�i�+O(!�xB�.q�
��0(  	 A��D�uh�q�fr�Jm@I�4%&��Z�4r ��� D db�  �[�p!����ޡAB䎿��m���0� ��i���[�1�POA2����k��[�
7O�8@:`13�H"lR�iN:a!D�(�PɈC?� G�%�D��#=��~4%�!��(��h@="8�
�'7���Ib	 y�2V��3x�u�B�mq�(h<Ch �xt��ݸ8�aɤ�֘IL$Dt�$vF,!&.h��%
l�=z=k:�6��!�pC;Y+�mVGc�ň<!5F���BϏ{G��(��7(����P@�<SRT(GV�e��3�dȃ��{*�*e ��=�:���D��a@�"�=;��PL���ݯ-5�^uܤ�l��	0�&ş�X�b|��ԓViU���{�bYqU��N`���  ` @���a�ED���_$ |���"�,� �:�%M�ql���]�Np)ġ����A5�����JqU�Z����˼mE5��,�h �ؙk��`8C��/�o*k���Om�:�&\ �j�U�e/ ����5eC$��߷e�8ٵ}_��� DLcn\�'zah�~�>��lY5�0�y�u�R�T%A���y������gJ1c@   !��V��JY����ћ�I����ޅ���~d�a;}����;ȉ�؂�ek/�
�`i�:��4�6����E���ڎǞ�I�(�7��@R�`   ������#` #�i�l��;c/�fbr$�����5;�0���h�؃��.�'������9x�=#]T��,ѭk��SV�M��<4ň&I֫̿w�r�z��;�vqH1&P�H�:�MQ(v����d� gJ ؐ��0 X    ;�  <      �U�m�uqD�%Xd�q�r�;r�iC�     �����.�s��� V���h���F�?�`�Y���2�	�*�l_@�$��:��v�e�4S/���g���7��Q
�����:�6!,�"�]}��H�k�,"�!�V� �C��y�MȤo�  � 1�F�a����p��7�#N��QC�@H$~��""h �G���Ce/S{���Vԧ���A$�hH� AhC�B�hA`G���4�����66�Y�Џ	m��e��Ć��/��,a�w6��A��fx��� gB. x� �:ЌKt`  	�X	���P��0�0�� >ł"���Q��A�Ĳ�f�X��.f�l9mXFN�Q�����"����6E�>   � ���`8J)�� E�M
�t$$�>�	'����|"�3~Uٓ���zN&���'rhhb��������4����؆�e�N�"5��(�I^�,"�c�4��E��,���	h��X"��!:�  :L�b=Z���6Ot]�n��@-5{� �����O�mR�9ς�ҐˉЀ:���v��7$�]��������C��g�yu
R�*�Qr�[�[y- ���M�i�>           x       x     <     ��� ؂�_n��n].�g����?��&�	/����/�ڠP��i�\�bG���$��}7	��67AQ�r��G;m�k�5�;h�B�!xD_���b&�R�KQ.�t��.�Wu&��m�               �� ��"f�e�     G'����	6��^h��HѥbK/�����������wZ*r}Z�ߋ0o�Z(L�-�� �H&Sm�Q)k%-x!P$��56��)o��x!���NVD$**���>Z��xE%��ɞ��F��וJ�<��h�歉�+I���m5B`1�"�h=ϴL%��A`�#	�9�$�����骔�����ț@�!����!hL�_��8���}e!�T���SF����J�1@���5�j�k\O���n�%)���))�D�z�C-L:J!f�\�eT����t��^��ԯ�&ZZ��֮J���J4(�
!j�x�0'.5��H�V-֘�$��=�VKMeT8 �r�O^2��j��Y/Xa�E=�e\�z%_��R���.�j:�Q��G
��=�I~���=X���X��H�/h��mqB�@�%�@��i8��c�H��X�7_ �������n�W�(��N
&���`��Bݸѱ'�T�i�C���(�tn�	m�eJ��D�TQ���F��k��ڰ�RI&���@M6 �i���u)�V&�kT��EW+���_d��h�+�8��G�*Z�˚V���xs�.��L�#Q��vA�W�� �8J��\�5�Χ�h"���� ��A��Ymթ�&j�L���L$�?E(� ���"�9�
 ���g���H�I^�g	�BBe�H���_��I�fB"�L�2#��@#<Kc��@?(PFI�Bx�\���j�bMAؼ8��d+�����!�+0�ı�lV��R]�I�ױ��%�T @2������IW��l �v�(��	����AB�T�7viW����d0��"��߬(Z�l,_����� �(��(��fR
��V��)VbL����m�-!�
 Ǔ?{z3Ew��"��յ�7��g{a۲� �Z�Q��O*�;N�O���)�����x��	��VG�\mTM�6h @�a7Ŭ�d�U��e\cc�h�1!N1	[m�x����Ce	_{V�KY �r���K �bO�-z )����(\Y1p�<�����c�@��X������z�8�[+�����%d�y��5]R����V��m�
��b�$���<�z1�G Ŀ"��R����c�|�̯`�M�&��]���<?�ȴ�ٺ�@	�FI�נ��h�H���#BD	0N5��#Ă+؛Rk<<��[�55kJR��fP6��h7N���W� "�,�(�� 	���
�i���l��M!Ԑm�M� 7$r�HC-��B�EME��t8>�'����S)+�~�/��Z6�
Dqw���K^\�V.�}��e����*F��-@T �cj���>����;�y;ښMl�e�`���6����Av� �I��f�"8����]H��x��64_Bc�N�t���Ō8�i~2��e�#�Agvڀ�M���,���c���%�bg��k���2_l�"܄٦,�u�c���~I� �b�DX(���=_HN�c�'�A��Lqa�{��2��.�L֠�V��w$!�+�O�Y�\�kR���6rC�Fd[ш�+���Pes��A��h�`PA3��C�D@�
�i�,\�(�G�mJ�m�A�Y%3�!E�*1��P�{�:����c�;O�v�hѝkD����'�d<la`��s�a$
��W�._~\�\�B"���c��|� &�τ2!Q�|L��9� �k�iT����v�� ��!�y@��aoU����Y�x�`���D����K��.�\O�`��$_��Mȸ@�X@X���/E�~��;X@�q��m%m_��)�&u�90�N���(]�1!��n�f+ ���(a�H������X�i%�"IL�
����A" �8:w�/�X#ʲ�j��������/^=3�P/c2���G[���-�"�9ĉ����X�h�j�okP�֌	����\L�"i"�dU�
[�b���Ҍf�x�s��%\ 1�&ˡ��| ��l��!M�o�+�8���a��(��(88�Y��-��Ym��]bTp���O�˳G,�j�Ȁ�i�iO):/+�Tb�.[*v+d���sL���Ս�j4֚,/�ZZ� VdoW/��E����%΍||����+Y	����u� �(\著��Q+�%��"�q��/������?�Q��He��k�3ai��N�p("�\KN�J��T4_N`�8����Y�8�@�a`�t��!"�&�}��u	*k��P�x���/PP��%�r�f���@H,��@��l�[�UBy5g�vDÉ`��C9��;f�%M0u1k_���&j:'t��(�7��.j�)X��������E}�sɽ�I"��@'�+����d��
��E�I����6�ΊY�3S�`H��앲5�j�[gHf�Ͼ9��Dv���9��4����L���_�Z`�ۀ�	+EsPI�%��HS%�����A��	�R5����%�P���5�X
-�fڲ*%M�ԅ��[U0P`��,��"�4(Bȴ4q�� �x�/��Q���B��_hx�m��Bp�������޵�x(ˡ��3�I򙋯96s,p��s�d��c�9oK`�U�"0Ձ�w�I�����hL����D{C�ۉȫ�e��e��E��WՖ��PkV҇����e�Id� 3�K��j�< �lTG-=��ZvE�ɐď���������� �cE�H���Vo�M���Mо�<~N0Ys^i�fF?�	,��]������Y�Q�l��.�-N�����E��$3�
L��!�C�@���`p�@j5�LH��Ω���c!X!,����!bX!�NN�9�w)K���R�y���2�ʦ}���X�{�-�2�3�bA@�����V�m��%�� k(�l�2(*�Π�wY.�{B�^��\��|�|�L��UL	�(T`T�.�n�9L�P=�ʫ�5�uJ
�z���:�,�&I�t6�=��]h��U($��e���	A�hJ���C&'�K�ă��M����A�Ar�Z&4��f�B$�b�A���!�L��\�ש� ���HER�A�ԅ���P��I���1{�]B��fP���a���۠��eˈ�\ �b�}p��5$&_��y8q������YБN�ځZ�$7hQPt���ن(<�Ju�� �G�k��W���N�|�q7�^�+�m�E�_ݒ��w���!"������7(s$Ιi��͂���9����B�Q�/�L
�1
�&�h������Gv�@�/������R �p��Ki�p���H�����Ո4|��Խz�ӄ+�C^$�2�f�8����b�;�~cF�Վ��1E����!�;�;"�P'�,�hw�NߍK�'���|k=�i)���c�6��o��޶��/�\-��ǏZ��9@4
���!򲢀܈3)2l ��sv5`�<�������`�1�$Q!�6lWz�N`7���c����%�v
b�A��o9�GBNi�Y��������q&zݤ��|)
k)� �����hI�§����uJ2c�F��F�)F$,l�I�@�0������#��vк˗�&bCE�ׄ6\�h�������3�ǕLɘ�#S���+��A�LĽ�mh�dpт1�cѴPo��F���bL��A ��%{���R���E��Z�h��e�%=�ظ�俣<@Mޡ�j-)!0) @D
�\���5�]G��\M��D�S�u �,j)���ص*�z�4J
ī��A� ��dq�J_8���H_�4x�_�K��&%>)��Ȱ2���d�Ǭ�dl�����TA2��G'�		�Z,����vȕ���Cfv���L�q��"_X59T�������ld�Ť�u-h�+���Z&)��J>]�e.�Yq圃\�]P��r�U	�|KBn�-Q�E��BT4,nX�Sv�jd�yt3ʇ")���n�v!�x�7��'�h�52��陏�����&�I���g���\�@a�_�����R}v�J
?M���Ί���V�+� ��/���
�%�?��/�YmX�N�_t�\ 5	Y\�l.H!�>���̓l��E���W5ݗf�N��Q��͟؎�,:�[�6|*{)���.���B��m���$�]����"jf�#54��%��(S�q�d,AC�9&£ �ݙd�X�f�l����bP"(5*)Aя�,(0�

igƆ!�n�S�5����`�w4�6�AJ��
�D��ǯ۷9�Cv��p�C	;��+���j���wc.���2.^s�ڜ��͟�#�0DD����#��"�F�<
1^.�;�$�4�o�xycS	����Bq�EA�շ��Ί�[9/���O��D�fƱZQ�����e����ԇ��QVQ�O`}hN]+)� ����F ��x��@�-GsL�u��D3��F?�Î`$!5�Ŀ�t����3��Xz��[ cb|>������qcZ��*�uƴ2����d>$46s]�*��\�3�o/d�$<��L֕!EHu\���o�b��Di��C#bXy.�i��%G��"���:V��((a`�X� .�� ��UlCp>LkBۏ�'��e8��,���;�	.�e�\y�뚜��G���Ѣ#d�&t8�h�m3�`�`;D#���;��$Ǌ�l�-�
aDA��?�S�'�#>W9[8������	�ٕ,o_��������l�e���L{�$�� b�u����M�?���$�R)*�:R��.h�ǌH%p� �9K�el,y�*���̹�VU{ذ+���`I���1j,ו������������H"0�"Cn�n`�A ��Y�VN���CV��LXx�S!�Z@}�XTG����l^���jT��Ad(C�NLH^�J�Ex!���r���X�2�bf�a�Dw}�����vJX �������S%�5���I[k�)�e���+*�5�FȆ�H�`��<����B���H�s5�s�[�k���_�kZb�x��<ye�*䮶�i��#ܹ"�[��/�E��Ʉn�|L���mӥ�\͈q��ֳm.��Mʏ7�Μ��E�`r6�������>���Ťu���_��f%$$B���s��k�34_�7T��$��Y�@D (�2�!cq�0�DY�~��4Q�bDC`���@��H����L����2�Hc@j^m!�\���[e�8ؑ#��rԑ��!���#I��pn�D�t&f͓c��R�S/�*��P�vw��΃f�X�(º�m08#"�����s�R�K���̷ �������g:h�2x�����V�J����D0'l�+w�HA�<D1�(�u4%�!`�c49�`���ҭ;��[H ���ɌK$�����Q���X]�>_E�*�� �aaNN6!�Ec�A0H�ǄZ@�8�p�x8�R9�j��H�X�,��`כ-��4��[Ƿ�:Ƭ"H���d�Ll\g+L��-�į4W�Pm_���FD���\d2���da��}c��E8@�a��c�lL��;��> �3Č��n���,���H�.����   ���^o�/BN{o��߀  s&                                             	߀        	)�A���u&n`I3��F�X �j�Q,Tg�,*�  � 5���O�\�"����n�i1�m��a� ���b�)�  a
��a�W,�麐�9��Ș�P��s��  O�LR�-�-�j����Iꀞ\$7�4�  �A�fn�R����&;T_�qLhT\|H�]@�c�0�NK�_���ҕ�Dń0�CV�+SE	�Bz�,l�@24:N#�+��/����Ȕ�� �����>�!�b��!����nw9x7�qq��>�L	��i.�}r�&y$�LV$W��E����`A)9B�<P�I��T���Sc   @�g�`4�hSm*%�2'VU,����C���"�,�`Bٙ����-�����~�hp/�8��� ��4L�q����`����b3Q����b8���F�",q˞��VI0�Ja4��h�@*B�� �USq�U   
                                                         ?R��* -��J��В�&t$h�6Ik[%�_�K"!�@0�x,3�axe�ߍ��7A�QD���q�$D�B�"1s4�bB�Y��z��0�Ql,@bO�.T[ }IB\O0f�(�F(�G��4xh�5}��-X�F$Z���q3.�W�kV�i���!FB��,�g"1�n��6��N�È!�Q�CR�\<�!�:4M�(���kB8"!j>,<(z	F�
u5�   ���
               q'��x�<mhەZ�Z�Z���! �!� ��� p�!��@>����xF�"�Z
��@) )��ػ�	�"��o�b� R��lR��'�&�*"����_�;����H7`��I�j,$-M�$�o��'��D	|O}4$���g���AK�����!�J��A�6v4k�K_����\�N!A��FA�Oƙ�iM�MJ���/w��$j6d���� ��!�K�$�B��FfI�O����$VහĠu�ƶ\eS� ��Pp޼sf�@d,-��E� ?���Z �#A�ou�UV��?��._(��(��6����x JU��l�N���H���^d�*&֡��XD��#	`�ۮ��#U�E���3iX1��`�"A � ���9ET�s��Y�������&��Qr��ň�(�. �8��Čo����    ��     x   �@�xג* ������T�lH��EW�$aZ4��te�-<�HQ�~&K�.
>H�OI�qX�rT�s
�4>�`�4��B��.�p@ D6!��Md?H����d:Ҳ�H0�_ڍ&bM��2`�u��rn�:mhc��~�J�##N�x�s��Ih�l��
9�Ƃ	�W��}��a�/�"�Aą���A��{��;νpOE����u��L"���E���|<�x	 ��%    AxTT�S����Ň�x�^��򩼩'�E��ő��N��0��j�����4l�ۛ (��C�$�Y��(���-<i �8?D`A�*��.b����	�ȼc0 I�W�S�0��4P 0J�[�L���[c�6F���Щ& �z�r�۬4�9-A��]#(�1��+@����_�$$�A�xP�*�nȘnmy������2V� �" ����e�J��H�,��(J,��hI��8����C�     �C8���Wr2-�|l *��u��z��TC�F��D����"KJ��'dY�D�Z�������� _�Ѣ��B$�Y�Q����rl���j�Dr�X!�12��JɄ#���!r����"4!���`0��
U`'��8���v��z�&�` � [��W�ƂP��8f\���A0ʹ	�Er�FF��}����I7��k=j�u�D�I�,l ���?2�����L�M��k�0�03А�@��Ԣ�M�=�ޭ�%�%�E��	�����A��+�Y�����`8��m~֐3�   %��츅��st�-��P�0 �c�0      z�m�Ȑ�02�{k)��ŶK���Jlį�.��Z*�4M�Ŋ��,=͓EeI)%%�ݟ�
����r�GA:ri��"��<n�����{��a �Í��` y̨�Ზ}W���MCx��$�e�@A:�)�Ύ9�iJ"&(�*T� [�L S]�	u��5L� O ,� �   F ?jZD�V��I��$B����Ih�x�)���)����)�=4�"p3�?I1�M��XDrG`J�d���j�\A�T�b���~�<mF����qa�R�Z� �����jPF�õ]	���O�� P�!�s�=�R�&W15dg�     ~�Q� ` 9���d43�I �PZ&�?�@q�s�E��06 �^�Enе׀�
&_14��J�d,�2t.:��U'�� �H�>e6��t()��e2H��h�DĜP4u4��E<Y�-�+�Qɰ���PG�H 85�HGI=�E��䜉ԓi� �^r�!`@�Y�g�~O�e7��"x]`S�ʅ�B"Q�б��ID�����bS?�      �    �`  $|�"�"� �D8B�`�D�u��u��Fl�7y%| Y�39���26���M0 �ba�Z�9����S��I,�V�ɻ5]�� ��#( ` BlH �� P�D<�<�BY����q�D�[���gn��K6LO�[D��RA�q
�� ;�+V1��+�����    �   x \'�S�Q�e�7S��0��B0��J�!`����^���=�M�7��E�c�F��B�(J�.\�@͛Rd�&l�)N�:� I����1)�����2�J��:ZB_�M�|N1N�E#�s�X�AIy�7��Ѻ���V�#��p�a� 
�GHl$AS0`  n�c}��f�����n#K!���|�<       <        � ^LX���ִ�������ǂ��A?� ):hc >����2i"[��I��x�~3���" �D�Lxydg��r*A�O�	�#��D����&�m�x[	YB�'?4Fb�=��0+�ƶ��7�+�           {� D1[�$�	q�k�&Vm�8!w�`�q�^$�K�{<ح�p����6�/a��m�J&7Qn
���a�-�{&x���������  p��!$ ���q?�'!�A�D��@��0�A���L^ J�i�� � 0h��X   G'��S�ʡ�o�(h�&e�l~c��-A��/P��LX	��l(H�&,�~�QB²�,Q{d���+��}��p�����f>A�MY1�M�$L0���dQq�ڷ8l�*
���k��B�T�0��߇�k,	��6��kɦ$&%&P|M��E��rV�DʄADAy�������Y�TB�(�Xbą6��7�A�SR� ��y��I����	 �A4M�֒��8l�$X��'z'إ�c�l��$�D��3�7Dh�`�zxp�J��ۨA0�ǉ�<a��z��4l��QE�
�|�E�_������$XzZ��EOl6�2¦�R[:��E��N]v��ҥ�꼤�E�4���u���hS'F��i��z���	B�0��6�9IEGd[)LLP��A/�#K$�a�\�5n����yʩK!${���x�2�LMtIA,AA���"IADAZ�$� R� �A(�� �($1`X�AR�Hbҁ��d��P��Z�|���:���u�e�G��@�`���
��r:a'���&�r�	�N�F爑���̋�� �0I�U��Cai/�"�D�K�D�6�F��Ŭ̜_��}Ņ�knUT�J�v ��.���n�i�E��L�@����+�+XB
� �B�x�i�)~L�xI>K-u����ݑ0��&c�T�V��̜Ƀ늣Ɓ�5��c�f�E�a8ՠ9/�eɪ�[�U�N�̍ǖ�1[wެb�[uX��kzV?W=<�5�%�3[������E��"�eZ��i�P��ٷ���wcv7#I�2L�R��*���5��Q��=dd����L�Jh%�1�F��y`?@#b� dLGA�u0��)�
�H�E6D�k�S�X���ejpM{�h����)kco��� A��3"�2ŀ*I�	k�b��0DGC:�A D��SZ�t���AFvc�I�oFV�X0J�H"�X�I&���}%�-��� �o2�-'F%�P�JJy�H���ј�-�P���`�P�@Y]�*����Y��ŢC:VBL�Pt0�L�.����_"Y]�8��+)����X��=k�l;Q�fZ!ŷ�.G� ����.F"2"o�Y�(71h�ݭ��-srԻmHf�&��OX�K�dƺ0��5�N�/�EP��/�%�P�
�� ��46�)J��+���%�!��b��Kh��I<F_�LV�Ԁ�݀������۵�b�����mUҲB*U���X�3pld���Y��݅�

d9ˊTsl6�5�r��x'*�R�'��>���ě�?��Q縣��uY����-&8�Ѵհ܄[:,�*!ѢK��]����$�W1��q �I�6$H�1*P��	 ���+Ym�(��J���l^Gl4bū��"nu��e�r�y�)���cQ	K���R� $�A�;0��Jd�%{�����K�lv��숍���@wrk`�}�y�$�[SI�OQ9��gbk�{G�����RSԒ=`�z�,��VyP5	L!ͻE�#��r^i0XH����$q�
� ������"�F�{ve&�`��!�(�0�0D&E�4QFc�.�1]����2
��l���,K5>���'�5�6"��	\%6��4*7�..<K@7&�3�Geh���ڭ��q1q{'�p�2����@"Z�=XFq��Ϭ��jY��9Zy��Z��6�%5�{�\�f�"$��x�Y,?���@!x@#}�"�(�A�͍w�'U�a%�S\2K�@t=��9C���-�K���:�*�Sf��bM*��J�*4�U J �$R�B�vm�����X��$	��]����Ѭ��]�)(�0�%�(��8���%��ۺ֢51�iU����(m�=�{f��d@qΠ��f���9�s�9�s��ٗ�s�i36�8�/7���1%�R���ڨ��Z;�����46�JceQ�|z�R�=3�y���@�*nGe�fc�j���	#3�=B�/�-��ϓ;P�/M�k��� 0Ep�.O�V��H�Q"�d!b!
&AKO�>̲�G�����wtt��%�(�L����խ �zSQ��uT�jc��h�f�q���)�8��9KR���o�}�D+Q��!+���]�ܜ�EG�ct�z�������|I`��A��sR�^�]7�Ԧ�H̶ƺ�3�!�A2c��&�C,�<a�$h�*�g��9�J�*k�A�	���[P��ѣ@j=�X<X!�(H�2�1&Uǽ`]`����A��!����X��$����w��D%M?�d�$Rʟ�=��Y�B��"��ؾ��G�rH����x��狩��1�1�q"2�v?� �����cl6"�4p �%>�0@:'@"�}	��Se�/�xq�$�8�l���Q#�h�!ɒ���,B,�s�	β:ܩ�v� 4�� y��V&�+��ҫ?q�m{(��[�����m���@�sd�8�!6�sB����V�D�%�,\��)m� �q4
Z��u�^*��`��;%W�, �✍,���=/�+b̤�4�b�����5��W9ϲEd�eT(`;,N$s(�0R���I�+j�#(����3�3�� ����U�N�0-) �^!^���G`���ͮ2sZT����ui\b�i��6�FyA��
tM��QT�;b��z�����&�Ƞ����0zIN�s�j?W�����K;S�$��Ӗ�8��V2`.Јdm��t�A~�2��meX���E(��BH�%<1$�˫��;Np>�&�Cd�ٲ����ƉjÖ�'��B�ؓ�Odx=�����.�DF������=�M�ѯJ!�O6g��Z�E���$��/��E��"��Jڭ��{���`	�x|mNL]�J6�a��@?d__���A�D<C��B�u̈́�k��8�^,�(�0�@�O�tE�$@2�BF�Qg�n�<l,����M�v����M��ĵ���rHH!��<�149b�2Х-�Gj��l�\�<	N&&�I��+�����,�X��04�h��\x.\s	��o}�%,��(�����S2,M������D4H�τ
�����
�l4YF9�F9S�8��n\!�B�+:dLw�e��A9��C+S�?Z���`��a ��[`�����x��"�c
3�e����K�#�!s��'����!0��l��pV�BDF�Ǆ��x�'Ac?Z�F�q`�c"	�"��<�8��Z����A#!D0�Lb�A#h��LqʝMc��>��
8�M���̅�3�#�ww}��j�P@�x9��jG��'�u��U���r�"��C�P,h
�Bf���BS���M0�F�!(��mqp�E�zBAh������(`Bt�jrI�.�ޅ�A���y�I�kӊd�S�F����/��v'7��Q�gß�쵶*reˬ]�eɑ�lH�:���	��g��z�1R	�L�d�ɦ�ӹ�vXf&�#ֈ .6qo�a��3���rĹ��b 3�(F���w�][>�y�#�-��3��a����MSCܕ��ʠ,B�e����A����$sUb�)%�P.�������{FQX�?���ĒoE
�e�:����"P"+���w@ye,�2*sF�V7���$z�!��Zr��ǳ��(V3���G*����q����@�i;б%��b� �S sgmے���,G�ZR,A�Q7rzK��̓άd����}�v"�jaSy�E<�����
��L��bUpe�\�u���C-i�R�TV״F�#��q)�VD�B /=�'�5|^�lG�û{��U��QЊ��`P�v[n�5��%��� eF"<g���-.��=<M��b���O-{��H��Q�TscT,]f$�L,�Ę���(Ő�*��;z�3�c�.�0�-���DlC 扇ԔqNO[e{���BDD6��1�*LB�ł���;��b�f��<Ŷ��511J	�ƚ�PF^Ḯ���)`�p3��9�7�o�,����N�R�T�k���R
��mv�P�+6~�&-l�Ïw���x]0�9�C�p8DU*<T�FԹkB�F�I�F�b�6�����G�E5W �uˋ��vG�A��L�k�!���'A`q�E����*'W�������6~�vzs�lJ.����l�C����>���B]���RQ��ga�1t�]��P�\�&��S��Y�>�-�J���X���<����h���q?`Y���8/9g�[c�R��67�~'X!^�Ey8f�ڶ� �h��$�Z�fXn�[�mr��G�mo�dſ{RLV�R��DN3�H5�h��~Z����L�_��d}L�$ҩ�����
�$=nL�!�E���]_�\(��� �>e��/Tȭhd.��V4�X�~Y�dD�rZ3�Ƌ+��k8�&X w9����&
'S����*�
���;S��Ɠ+Xd��� Vk922��E���5�W�Cl�	��)��с��n��n\ ��A�D$H�Jۓ"���O(�$�2��;k��ѫ!.ց�j1F(�zE��o�@LgJ�%;�Ĺ�����!L�K^vju��w>	EQZ�۔��Z&�yj�?��s��0ă�)��p�h��� )sRТDu ��M���0�q���Ϲw'��τ?o*��},%��h����e�G�!M��`�L<a�5��`�ESu�)G��! 1G�1G�\ C�v���<Ĉs=�Vb7$yuf�g;�e ���#�n�{!�Bf�bf����t�6يY?m��OP`g�S@�u�'kS�a���T�!�g��fP��rz�і�F�FZ�#Ĺ�4h��yB[��aB7�\B��c!DB!�ذ�D��_��L�e؟���c�q�1����2�� �X�_�)��s�� P������A�X'90yjJ��M�MJ�|UO�;As���0�g�/jy.�M��;��[uo��k
е���N?R� �1Ff$\̋6(��"�lXr2;��օ>�G�ۦ�W6����`8,"����<Y�q��]fq�~s
�<a�;���̳$>�L�?�y�U��7qQ��bwn[�-�M�$BAG\���sc��=23nH���7��[b�Hǽ`����D��0�Ƚ=|�:�:+�)6�oe)���S��i�o[��� ��i����)�+�%e��~�!1�{ƹ1��5����8B/ �(��L
�b�O#�³
��3���n$L�]�|8B�g!��f?��-�$�g��9M�c꼒p]N�xHC�0�4p��}�0M]�X!�������o�8�o���)_�Э�q�=&"b�����Yg�<Xi,��9�9�n�c9�X��Bb��Td(���<�$�C��[`y(rǗ�-�Ͼ����y'4i�o�;�����A�sA��4i1�/�~7)c���:	5���\y�%$�A�9Ǩz�*aZ�BQ���DA�/�X��8�cjnI�>�f~Lq��O:�d�;�I �e����4�^�h����	p��X�"_Y�ɟr�߾l9��9��� b SEN���ŉ;�4ۘo�F�-�A�t\	\Ӝ�?N�S��-��������,���L!&Z@ŵ��QynGV�e�duC#SzL-R��/6�C�O�'�]�ұћ.E�K��g#�I�9�7�y5 8F��C�E�ӓA��SIZ���"��"X=��8���I\��F�<�N[����6AF���!��ÈǍHm1�M�0�1�̩�����/�r��t #�]Ux��p�?�r�,6&l���p�e!�2Ѷ�^,��!bO�6���I yC�N��E��ƌrC����}b(�yT��KlH`�qg!���{ ���Oʄ}8��%2 PM@��-�d[�	�r� � Y�6cLl�RT7�Z2�O5"���F�ژD�p�,l5�Q���ze����_����5bK[��8tq".�Vw ⌋c���  � �9Nv"A�� 
�   kL �qA� !����  $ 0   0 �! ��!�� �/���0    ��        )�݀`@2`	,I5l
��TP���@�#=�!�7�"��RC�<&@0 T�A� ����"�k���A��\X8 /��NN��� fa�[��  �, uv���;� 0 �    @      ��        
</file>

<file path=ppt/media/hdphoto2.xml>II�   	 �    z   �        �        ��    �  ��    i  ��      �B��      �B��    �   ��    *T     $��oN�K��=wv��WMPHOTO ��q�h  p �cl HH�E@   �|6j:F;�E`Ia�bLfm�m�p}�_Њ�{���Q� 8�� HO� J�� ^�� �N� ��� ��� ��� ��� �%� ԕ� �c� "�� )Y� *�� 4C� O> B�   �P8�	A��      µ��I��*�jjZ�����aMQ���l����Łl`��\�G�Ȁ �U�"L���1DF�@�!-@}/ � q ��@�(0 ���:�Q#A;�08Y���t�+A�Ob�&�<K/T��S�  ���_ZV\=�$Z����%���d@ŉ�KY���eǾlbt�ü��"��k� Љ��f.���&���*�6˲ЯQ���1y[��aq�3_T�B.�|iz�  �B�Y��<��Gf���CJ�d��c����]����RH�S$#E���!q �۳W�6�U�	��ԭ̈́"P��
J@ � 1�VP�����$X%��� C�g���1@ �)0�A�'A ȅ2��G�P��"hl �&��n�C��+w:a+a������a+���,�D7V�@  ���c � ! 0    � ` 	�   ( <  @                  �                   IT��d�r��d�0��(D!���
P�$�U�D1]%�e�2�#,�`H��I$�`'-hI��А�323,�	��{d Cⅆ`(�!zn��}X"q 
�g�K�� "D�A)�Fg�۾Mp��!P�!��6>�u2	��8�OD%p�����Lh��|�:A\,���`�b2C���|t�(\M;�`     ��� 40 �	�8���
!{GA����B
CF �* �b`q8�ѕ�����8a# ��_��H<�DP��L4r/��W)BF��TU;�h��C�[Z����ҏǈ��<Dd�� �Qa�qP��D2�3&�2y���U��^���ڊ�,�K
O#,dg�u��H��(]�~��t����abA0�Q� �:z��4r���6���͸r�B@�zR�!��uCř d�0 ,4�0� x       �%/�v���", ��pA��@1�o�TZ�B�>
64|�����A�a�Y��`��Y�V�$�\��0@b�f>&lb71�=�K�,B>�����!��8E��<�ׁ�t�ɮ0�7�q*�v(�Ȁ��wV�V�H�Qf�-nAOUO�[�E�h�I{��08����le�իЦ9b������:)�]d��>��=�k�Ԅ@���H�ը9	{��)R#������ؙ\��gͱ.t�m�^�+BV�S&�����>��hoG�D���n6ɉr�������Cy�J�a�l$�o�л��N��   �          <�        �b�?�V�xJ�w&�M!;�Z����2��O6&,�f!� �ɷ���6LT�%m���I�t�7[2W�B�����=�h�tXƏsƆ"c��/W������*���OF`��D�H�@G�jJtnfN ��-?;��$	��V�c�҄�d��]��}O�4����y�z~##Z�	�VI�l�~��y>q@�	)�k��w�� |Ֆ�=���(���s�F���+Z��'�TBB�<$(����W��ef[�ZA��5�l/����*9B�b�( � =�  @��`�N"��X�  @
@��ʐ!�!D��O3Rr@ ��1 *�K�!.�E���\$w�����w��N�쪸�����?�яX�j1Iba��V��0J�OMMo����OEYOj�É<^t�R�YLd w�7���@�+�s�������              x�0  �    )	u)V�ĲAv�V���jm`����lKa�) �ct%�J;S��6�c3�$�j!ۚ���L3��blfʖɯyu}�,��ƴ� ��	��� z�P*p7h\&� &��aA�:@:�}{g"�t��t���FF҅�qf�q�?���z��Ho6�E��JʖS+���&E"W"nV�,Dbi�v�k���-�+�Z���;ζ�����R�0j�]�\dU��Zj bTk^	t6���@��%hF���ۦs���'̆���rӞ�>��iAr@шm�H�2 Q�TC�|(h`S�	�P��v�_��$ @=�NMq2�.a���;V�1 B�ؔOX�("�
�$a�����i$��1���,��+�gy�TӬ��ch�D��I�J蛷����Qe�}h�1�Ԫ;3�H��W��@lI��M�jݼ����*a�L���ޭ5��&w"U�6�m�!X��ΘGx                  
I5K�oh%�l�5:>	Ck��W��g4 l�)J8�x�01�0 w,�Ȗ��Fα0�ǕQ"ܘ�$�����1
r�Dі5��C(��O��p}��&5dg��F�˥�둽�ovۃ�/�9����+�3<��$Ĕ��Y��/�N�#}*xxIA����ѭ���\xӴOD^�'��?b����@��)BU� ^MB  r�D���Hm��Sp���6���,d�2�O["�A�(�*5�Q� +e=ꨐ�8�|k�`�"�"IK0~J��S�5�B�"O�n-&�K/����leJG�.Gۄ D��I�V�艽sDk�xA5��`��2���7��(Q�Ҭ,��ln�e��Q�V��%���]�iL,p.h�חŞ��s�J+�T{�t����R� �-�H̘��Qw.���Y�bh��^�me�]=5M$ j�jf½c��k��Y^��� `  0                         zuE2�M��N�)��l�dY��$!�B�*���K]I4�xyj:�1H��Fd�9���B;�2l�t������>v�C�"�Q2z6�
<\L��ߓ~���/h�+ڎ.Z���IK��~ P��J����5�;15�]m�F{��c\�}~1�|�u�B7�f"�        (H  ��  �       ��      k��:��$�^	#��
�<H X.X���$*��owm��	3 ���9�!�DXD=��A1o��F��o�Ϳ߱\S�K�]�[�f\!�(ݏϰ     � ?B�E8J,#\\�>L�����ز�`�� �������r��4� �FA XD��Ɂ�'�ˁ=��0 {��J�N}(���u��G<Ϭ��ZVLg��,J��H)��$�C-\�ŊMҙ�?�U˱q=��������� Yٗ��t�!&08 |@   �!@@@ x            �      ���	.�Casʅ�;�A#`�)�?�!��aa��<������ ��@����A�"���\l�ѡp�N�E������z�&H!EXc��3aȟ�-a��w��^4|��I2�"6� ���Ц}1.t�.HC)A�HZd��d����a��f�SR���     < )�N�R.� ���o�����A	��>±��H��ɪ�E�("#|��Qכ�`��p@2¸ 2���BUtJ�C�6��CF�
��ʫW��x�B��a����nf��=�̥V�R�$@b��mvT8E��B���3<#i&S�:�o���L!Q �e�Ԡ�xdk?� `�        �       �!
HR  r�:K	����)�%QJ���f���(�,��
��2�X�>���������`�M�2�XI���}}#�J&�.�"� *� j�ݻ�T)�M����	��/b�-ʷ4�hXQ;�]++Uڶ]޻����lP:���j���aK!9Ͷ�I�OX���Иr`Ө6Ō$w��QX�(��T'�Մ�Q��_��n�Q"W�@�m�}:4/!<I`��Y�l��1 �	h��~$Ҩ�o@��8���t
'��O���ߙ@�
�+�������4h/��t6��� ӕ�>8N�(��o�_
W��BEt��v�Q�6SkV'�Y�Y��R�;
�Q>54>4L���F�h$�0k��̶ѵ����s�Ѣn4���|Q�-�Ѣn�Ʋ�r������@_�7�g���"+ʦ�<��J|
��Q��R(��`&��g"����,�j@c��eR���4& ŝ��D�#�Ip����M5�x�ҵmTS�1�ˋ��%kx��� �	�Sri�N� e�H n���k,�&\�Ѹ+�߲�nX� #�KW������+�Y}h��-��J�AF�}��5�r�*��Fw�f�b.h�`c�:�|I�m���m�X�=���Go�����ݦ��yZ�X�:�6�u�Ѡ^�Ky&6A]P�brB�,�Ư|�$���k���=�No7Ux�8%�Q������-/���q�N�I�Bw[�7K�&9�Qlu�&�d�$�F�	���Z�6��I���iӶdqn�P��+9G�l�9�Ń�9���-��T�vŴ�,���k���R_��G7b�&�DSY�0�N����!֪
{��We�wڋߒ�ě�ѕ@���f(P�ܰL_��vݩ�_���ű&�%�3!�)�IUz�aAŨ�~�K+"�{	i^�B�I����V�R_hƥyr�-��.rW��1�1����R`I`�/�B�k��+*+�+ ��)PX��m�S鏱%�*s2���X���8�m��T<M%�v����S�LH�m2燛J��4F�2�S�M���jAYMi'�,�����d����5�r�0�Z�Y#�U�k�W�&G��ѓ��:��[� �Q��������bq 7x�y�l�3HH�,6��3�^ �,�O�a�a|�f��� "(f�H��k�#U�i� ꪂ#o`�	�(�)��0vP�����'�����V�Hm��L@��c��(ۦQR���{��R�C�:>δ���e;��i& #Q�.�f� 8D@�(�q����i�L�a��99al�Сq�FQ�E��g�f<��S)�M%2��Q�aT�A��%��h<N�Q�d�k�i��GE���d\7X��b:��NU/#���tp#2&R��Ǆ�Rq�c���n[�
S3���f!��i$�a/�;��c���,2�	7frE����ȶ��Ǒv�sqxj��{/������#)���T��ݝ���Ǒ�H��Q,�#�*B�&B��[���n�!�mz9 t�ÜvJ�&��<O>�wjw��ǅ-��w#&{%�I7f�8i�w�mwz��E�̓�̰�W�R��i������>�YF�����E.�[l�&�Ba�z��Iɤ�PT�\wȱ���d�Kj���=�������$�.�dqU��[YM`��-����:�3�!�b\ąJ��[c�fqzsѬ�)Ť)�!�2S]�8���cU\�Y8�nՑ�bŋU��vݞ��Ryvr8����L�R�IQE	4s2S^"�b�K�rǒV��q�)�2:@fT��b�!ͳ��[2���u�tc�ݳO�!EL��KIi$����"�&f��\��ABM14��K !�����R޽�"M�������Ł@��[X�(i���&�f@B����{7��(��H��0"&�X�,x#+"�KDR�+��;P*I�	=��,�F�:`�!đ�#�A�U<G]��YEl7���̌�M�/_Ȏ`����\�E�7�

ˉq?÷���T�P�%�ԿP��J�X��Z� �R���9	��0��Z����W�.���R�PI��5�xFG�׺�L��č%��P"1�-�,������p�/Xx�����XQ2~g��>��=��]J�牊f����|8	<u��v,(D?a(�L�A���1�0@AQL���3��M�uC�����VQ@�Ȏ(�L[���/S�$h!n�Hw\M���O��afu�J��{E��&�NȺj�ki	>�S��5
$h�	ʉn�\�V��4zHH�ӡ�s��^�d��K����e4�����`�dU1�wl��n]�w����uA�fyo�J{�:�2�DQO
r����5�yb�tv��s����T��S�%����՝PF��3���HW�f��\�Y2U�jP��5r����wR�}v�ؘ'y-�+1"��' ��CW��r�'��HV�~�#����A�fI�W������iM��u�Ĝ��X����{�,~�!9�> Q?���Ӡ����|��[�J�~E&�yljJ&�W_̑q�����O@���$��B������hӾ���MP'�����HX�m�f����-��I1:�#�L�m�B�I�b��E����)�
�B%i�:����6�R.��q*Q� � 8�/�5D�]��nYGՄ�x�����w'Tԁw�Q���먺=�h��e������C�&`��?��@&�<�S	2�S�����{m���-��D�nh�_����A�+bR�ՍS ��jlF�lua�E�Dh�����\���I��b�˛���$�Oē�\���1�-��!���E�ǂ� ъ�lT�!��1�w2jr�w�g�F �B�FQ���fR��	\G	s��#V-��$M��&�"k|�O�H��BX�$���-=TN��#���-�J#6o�3���r�h�6�N
VJ��Ir�]S4�pQ�w�<��<�֔Ea��óf�j(�{T��w��['v�Q��Xk�0��%��P۝�����;Σ��`D�p�������݉ӥ�V�$�\U�hÈ�B"������͚�!��g��A(�F�|lq�0�i��x 9��P��ᭋra�L��yx�b��-L���>���R��u�u�e��c�&X��ֺo���)f4����e���%Z�Aq�E�S�H7�F���7|ҩ���45����ѵ[_�վ�YV�Eɪ���6�,��Q6�ԗ���� D�E��SQL�������viD.e
ln��$E���,Y�*4�J�<��V\u���1G*�('d��0YP���fð�%��|��4BQ�Z��\=`R�G�G�72��"q*�����(���D�3���?�:�Wvje�m�c��#��^Ŏ��FOm����	$ � G�4s��B<B`�ӑ���BصT(UUe�f]�Z܈�f @�BBd�h TT�DI�[�5�"�8�+�KC&d�
AZ�	Dh(��A;۫�QN���D9\N�-��i,��ԑ��Yc�@��џ-D�ԍ����^��G�/�z)1lm�x@1f!p�{���E�<pC�'�~/� �ύ��e�LXh���KQr���v���.������k��j�u����q�^��ż��=�W-�n���f���u�X�ΧO)F�[S��U"�|4-ԕ���� SS�|�a �Vx�,�#ON%"�g��[��?�y?�0FbdP��'֙d�-�Ib�$T�d�-�W���r�, �D 廱E���Q�E2��d��E�ŌM%�c� �f̘��$���y0yX��b\Y�S��4�(���kF�j{sRJh�E��ָ����KR�b��a!&�E�;	<�x����6'�Os��Ä�Z�tZw��PY(.>�K.����ũ����$��XF��u����QP�&W�.Z��=i}+y�-v�"`abHݤ�B&�`(8�-j-/О��<���-A˖��]ٮ���և��OG�A:�Gͩ&��e�86Z�A����s�HjM�Y[��QDV�%)
PkH�.SA�}Af��r8�Fș�����zc8���ś�H�� �t��K�,H�[1�b8��c�QD�u�PVm��H���ǁ���G�B`�� �G �?��
��#�Ě�2����("��t��T�h�%1�l�Z�5�4`k�
 ,0嗋
bFZ�og)����_u�ļHc3�$�~�����DI�,HT�ͻr��J"��Hsx��,�S�<l�E���X����!��bN$h���\JZ�R�<Z����"��B(Z�����D�eE� s�p�ʢi��$���|�J#OOٌO����K�DtTfu���ÞQ��-�Pd�bY:�Te� L��Y"��e������+(�4 ��;��S,^��ȹCb��o��؂wR!�AE9r��k�  �RHU�
:Wn�N��- ���Ln�q�?�!�s��x��%9��������7��p�@�Q0�L�3,�x�Q1n��G�����xX	F�����{ܺ]�ף���֣��7-��h�f&��c����xY�܍+��"l�	�}\�b�6�\E�~���;�Rы�{�~�^���,BDbH/�٪��iZ�g��*2��te�Zr���1��c�[�bf�zd�M?�M˾��Y$Z�@��;&��$ƅ0�c�Q���� ���4HlqF!!�,.�-�J����������&6�{c�-ƚ������l���?~�D�+ �!�8�%����ok�Av7(�`�&��0G�V�����;�e�~��#&�uH|R�OJ�
;ڛH]�:�M}"�9r�u�R��E+��"���}��V��FW�����K�A�kQ���2t�e.�8�8�*� �e����T�lmG�o�?�h�4$�e�g���(��4&�K��;�u!V������ ��X�G��g�&#�`!,q
bO�b��|w1�~`/�qKs�Ll�1�tW}��e�&F8�Fi[\ň���O<Ii+�1��Ed����e6$$�q�,x��1��\{�n.Qǐt��'c�7�|��SU�M%���C��U8>z�av�G�ƺu���tr~esd$|���<��m�=}f��疕��ɲ������9��f�:(ѧ�Xؖ��G������cĪ���h�&�X��F!�!�Bd�Nu��.����ìш�l�7�Q�.��H���,H���Y�bG�jѱ�G)���'��kY�L:���$/$>����(Y���T����	�G;��J���H2�L�-њg�T$_h������t�]h�>����S�ս���j�w��ʖO����k�����}:�L�W���E������O�{��%�E��NΠ���R��"\S�s�3= ��G��W����X�.���ؔ_���(�."Fe}���ABS��n.�$�yeqsGh������F}>.?�H��&F916�c��G�FPr%��ZBG��K:��̵��t�W�-$Yi�,��s3Q�IB$*��X�66#\fw�V7��m\�<�F=�c�BR!��rG��'�
0=�-���/�6��3�����i�4C8����a�K(���w�/foLTE� �Mm&W�RE3Id�\5��S�ۂa��?��B{EB L��*9:�1�C�)��Ѭ2��̒���g^R_�H(>����������?VA@J��yr�R������e�]�T7a㤔�)�'O#B^�����?�qR~���ق���ȷ������ǁU��OHБکb�����-�;Kۯ���S�bo
bK�;�$$�4+T��
�j��Z�Q�'
M��g�l�C��'�}/TS�n��,96Ѵ��R�������ԁ��������UA��H��*;qG���xSq�����,��ޮڷ��!��Q�c#�Fr�ӺLD��&��=��z{Co�9h�Q�@��KEm��mDV�����=_���wy�YF=c a*^P��3�$Mp��E�����#��n�.P�i#�f%�So������A\��j�C[r~��b���j�R����=���C�5�W��B�u��O-WM��ٹ�1��S���D��i7+�b(�EJ�Kf�4⸞�2��ڒ5��H�$}"i���E���(��,d�A��dY�뉨t��h;����\,	���D#C}4->!D�,�^�4��FJC�QT ՠKA�p�r�'8$�����Ut/�y0�HwM��/��:��3 ������g%��u�Z��S)X�����tX���G)s�ޡ@��5ՈU�^L�T!h���j�F���5�mϯ1�鴄�GՒ�Ng��/xpD��(8�o%��Gz�0A#��__1�k�Ǳ,����ĉ��NT~��1q�@K��p�t�u1_�+6"����6P��'��LYy/�X[E����[��b����Ab�7(��'�o����c˛�Bڳ��"FwA�����{6^dz}x( 8�����E�[D ec!�ˌ �5'"�48�Ƙ@P�0�`���@X�)�r�uz�ػ�D�=[�Y�YR{�,Eɣ@�`�m�G:�p�{i�p��t�'&H���<<�|���p�dk�d� 	��#���Ǿ$������iL`��~��(����SHl˚q�L�DyޞA��G��c1�x@#� �̢��*�H�|(y;��Y��U*\�����ˈ�B��8��$��Y�h.�B(⏞R�L�R��e�eJmO
,�	hZ�ޓ=:Y�1G�DY�A�P��~�T{e:�0_�3"�CY��lg��Dide�B�O�a�����S���FB**ł	�3Ķ�-��q�h�t��� D,[(�v�� ��f~e(�b*��fz�P�SX�cǑ�T�@C�5'
_$[��Բ
�|L��kQ�Q�:'?�,�E�zߨY$���#�V�ː�M����U�y�o�	�'@$FA� �����J�_���{�4X�8��N�ި�R>&	&�H�F�,��~Kk�9c1�C �X �c�*�@�GX!V2B%����?���;2���/�v�DTE�,�����Z!0X>�B+�-o6~d�r�#�s2�8Pq��G�0])b������U�T�W�{ٽ��l��J�v&f,Mf�:G�)oX�l�Ჩ��	8T%��%dm� �d�_Ǐl�9%��g��46��!��v�F���Ŗ.��I\^��*�k,ZR����e����g_$k�sԕ���B��$����q�x�(�3.��Jj���abrW�C�܂r���`�g+��0�-i"�XN��YZ�M4�A$Hd����h��_�B��6Do��h@h�M��U|�[�PV�f���Q�m�HĊ�<ID-�G����<%�}���5E�qX��h�p���)>/Z��?�k��4�9���[�T-�ڸ�@�I4�tM�[����8w̜�P���cq8����3��=@�A�%����z�q1����)~�V�X�"Y�ΰ*���A���L��D�h�Ih�(�$��e�"�!�F� �{p���+r�Qڹ!�P�'�f�v-�}l������xH�E����ݩ��	z@g�<��Dģ����<�M���6�9o�-����,v�wɖ�{�>x��g�I(�V
�V=��1<����^�\o�!m��ؿ������뀍��<���?�H�m��:N��͑�=�J�_�0Vc�)m[��u�^	�E��wtsﲱ`59��Q��0@BT(����˚0�e%�$�(!h��5���;-d".�q�R����X��	'��t�5nČ<5�]c��&H�%�ڨ.\�~<ue4fp��=�i�(C&yT[������6�G�$Đ�BAbѕx�x�r��� �$��i��9!�EO���'�X �Ą���y��pG��}��"Rg�x��ع��Q蝌 R�|]6Z�ȥ�M��)�R��5�Т�u)e7���Xј�"Q�}��_-1C��j���k��Xn&Wn�����1F$�ZFx8!���.����� ��S�7`0�p�w`��H��^u�G!"!D	�0�Ai!�$�]��&�=�����3�;{Jq0����&�Ht�%oΓ�9�d�D�J]uυ��h�*���
h��h'�_Sˊ@��4��GA͝l�'bL�a�td2��y�4D}�b�,:?kx #yT�4���|�t�o$Mذ@m)��+ ��JZ�[P�d�2qش@�.V�g���wErq� B�69�&���	e�g%lW�R�d��5CɞS��U�z��h9��e\�X5�F`�X�o�������}��۠����5ˬk`����w=/'�#a����T�k�	R�lǢ���R'�y��!����r7�L}����	/S���o�~�0mX�q#H���X��*܉Wrخ7e�.��-��Gl�hQ4�V?f���)�5�F�7ۗj�s�E3R�&�̱:m����XѶE׌���r�����cƍ8 ï���?[��}h	��N������P<X���s� 18��=�9rvW�3���׺u��L� [?C�8b��$�c��omڮ�A"z��zRb�X it��0�*t�����LD�D�FՖŵ:i�;�Ԍ��[$��wP�^��@e��F�3�vT�v��(L�4d2[6,-m�#m����h�H�!&.o�`p=�5K��ͱ��b�,�V|�,XY���zjQyS�4�Ůbg�)�S� �o배�HD(�_��s�D���wV�ĤW�i!��^M-���lv�* .��(�GkK��+�L� 	{"�B�i�:�(�8����}���<�3�����DRI$)%T�ڳ��j���8�*�ȔY�HĢy�@T%��ʇ�qa�����DBF����s6Х0^���DJ4۴���0"��dK�_2pIQU�& xʴ�bŕm'�EV�;	�45�Eű.3��\�������2:F=�Q@���J=�X������X��&Lu��'Z�&����,�~e�F0�6"A���x�eb3_iPA���xq�	��T=�K���;-P��SI�k�5-��}>$o'���EI2�W>@J�z�2�H��g�X a���$p@`�@P�q�&�ny�\be0�O���ž�O늼[m����2c��)��	�7RuWc�����5?15*��cߥh���R�F��� 3��8N��|�?l��)���ئ�����1Dd&̣� !�CG�A`ʽ&�1�&�� �fX	@��Jac��.��1���F��/�X\fLI~�X�� �9��\�#Ɂ�r��3	�Fş��	�4d4E�ߊ�~=_�-���X���u���,|O�(��ɫ���̿��n��bjQG��^�h�rQ+�em�'^!Y!�k�����qף'/�LQ ���#�kɱmp�7�3��� `Z"� �aw�:�>.����6;%$q-LDh1��
�F�� �6E���Sc�@�	E�����K-e!�b�t{tX8��vK@�'E۹j.�C_N�DE�폐���xvQC��ֶ�yj�QY^�[\s�יLƊ2���2 �H��	/4x�����\qC�<� ym�RP�6��κI'D�DK����v�����UPi_�t?�\�Bm������?�VK@a'�S$k@� (�*��)d�$����9q�"��;vd��[�C���ES�@�DQ:�O��&Og]wZ�|e�IU���7��)��E�ZgTE\��D��b��b�ߋ)�����%�^U����F�(�cJ0Bĉ�wyX@c�\��
������^�s��/y���ln��άk<�Ju��<}c����=�Xo8��JL���:����,1�"��CŊ�a���*�P�
�^�dN3��!���X6lq�F�1 �Ͼ��LhhD���v ��9�q2%��jrz��}�R)��G�Z��R['��Ȋ���-��)l�D1D�")HG"�ıj��t�-��2�|�<؎��VKi�Y�ΐLD�ń4�` �]�`�qu�Z�	�P��D�mZ�͗^O8K���s��b���Ktz���dJl�
�a��R623��=�,)����7�I��  ʽ����E48��I�  �C�� ��M4
�C
5@C iz� �0� h � A       c��p!���
�`1��Ӏlq�{��xh"�              �            1A����`D�~ʷe���fHd-�i,��P�A` �J<�d�Eβ�(�0   m:	A" ^�����V���K��:�MT�)�v+���>���e�*�`m���A�,d  ��0F!Ov��һN�d !܁�x ؠ.��8l  �h3ND!K>�5\�i��<�t��      � �          �e�  ��R+�NPL�@  `   	�       F        #�# ��w`� �  ` @X�F       f�& ��d��� �@ @ P 8 �0��RP0����R�� ����>�
`��]x5ubH�7�� 2��$ؠTq�e� �%���@��BT��.�,����"L-bz�@�ѲFq��~I,�8* q�f щ ���   ��W�0����   L<�0          w��ǢB����+wq裫Y� X@u��� O`A  �p�=��:F������ V"�G�� ��)�� ���b \�{8�E�8�063�`�Ój1=E��	����P���3́	d2���P�a� `����}|K� �BJ ��`㣌��L@ 
#�h ��        �c�o�                         ��;� �P��� �C    �b� ����A�0 p         r  d0         "��b0\��B !� � �0  !�@g��                             	ߐ     0@  @�U=^�����ޥ�J��Uu}u�uUw��K��� �+ �$J�T�)M�C�Z	I�L%�3�C!��Md�U$��`�,���nFD��BlK�7`��@p�� ��KLLSR5�)t.��|k @  ��A�kaBilksc��X!��"M�C,��i
1=��5T*d�  � ���Tu����[zD7=�u��)Y$�RȔKH��̛�7��p  A   �5�y�֤�m����E�s��mY-.�e#b�	�Y���     giNh#��� ?ku^} �T��`��<�|�X��/ȋR�ǖ���  
                                                �    B�C��~7 *I��$B���
!
!"�	 ��I bs	�sO�E�o3t�8� a�|�d��;;;:&	>18R�&$�!��� f�A �B8�(�bMI���!��q�z!h��v�8:�p,1&-=>Xy�`���n?�NI:h��`��Q=�\Ax;8�tB�Aa� ��*i D/�@'�!b	: ��P�.C��P�3�A�=q;9�
 ���_������Ms�8�CČQ�` @FA���q�r��F�A�Fa�B���� �A�� Cp�,>O�U��͙$q��A�F(�4P��1P�bA�e,BB"�����A'�|�ס��ǃX�, Dm�'�eAD�����-[G���>��ƚi 1�����+��(zmE��a%�0	�� !�%��C�8�`P�j�!%�1�`	��>�bC[t�K�fe�*�j��`  ��"�&�N�< �                �����AOB"��E�4u);��^7�@��P��Q�@��ֈ(�PHkB$��@x�`���3׮U��@��@!�A�
���B�*C������R��ܙ��AWNT�"���C���L�E�I�)�.�HP�Ps@����	I5��!�b	�ai+�
Ŭ��)c1jF2�jN�D�'F���"�v�}�B���z�9N �b��i�_���Ǵ���1�·ϸ2�d��L�S*��n�72����S�"�3������k��l��|�@��N�a�L\�73MK���C�q�E��	ۙ�n:�j[ٲ[Є��\��Q+�FW��     0            < �          �     < bL����	�XB���8l"�#�1|kZG*XP��%6�T�Ѕ8Z��9Q�z2Q�év����L���btl���{W(�\R��d��A��\|D�dt��鏽���5�A!�@#H�#�Ab$��9�Mh�(T�Pp�		�,�T�m���- Z��:��� �X�D�<$i}f��{�C�6*�.�T���Ы�g>㢱^���i����B��,"�,a�M�a�!H�w�0�x�K }�	�AVS�(���1zMꤏ#H�} �]tO�~                 �                   ��f(!��D��B0�aǂ����쮚�u�0@1����<,H���!����A$�	qBKBB�.�0Gh+������#m������z]�p�� �p�	�.xF-؈��L���Ȍn�b+K�CN\"���|$4���<��șFi��A7aؐ({ŏk����n��
w#m��Z�g�P�dX��꾈��|�:k�ͅx4��xDrl��a��u�Rt�hA�'Xxې���%uh渠���S���	CΞ�� �5�jx�E��;���hK49�0A!ap�S?VU����0A�ʐ(lPjx�B�ޅ ��x             �       �   �s��l��q"�x|_2��K�C8D���z%�e�.`��F� �3�A1���mlX������!�0Dv̀�X+����,
���T�ڄ=�쐓�<��4
��F�mZ�o4�C�Ђ���0If"$a���24�lIR&#�&B�Z�RTPH
�lD �ŢJP ���23�(	�\�C�� k�]���@�3&�&[n��/��[�^�=7�dT���toI؆ՍBtR����r�fߎW�z�w��^�Dcɯ��|4�K�D�5�6D��c�614br�/3�ſ��0d�= �ꁎ���tL��=��L/��G�Z�!Ɗ���GE���S�C�BX�HL��<��St��7�                    �            �R  `  `��|d"r����a�����rE�����[/e�E}츱TH����o��]���� ������\�s����*7��&�)��b�B������D�	� �"�d��s+S�ף�j|!�|���j)Rix��2oÂ�b]PTv"O�����v��|!R���HI�P�S�@�<��l��� cl�ƂQ�9hނ9�6l�k,���M��"q2��A$NJ����w�ƌ�[E�2���j%�J�H��c�L" Q"�� 8,%��V�9����Sh�S��/���$��Bh���� �Qi���H�h�=�
Z"�!�@�u�R��y$l�{-?�Il:$�',��   G"�A��������������-2Q6�VG
0���$.�a �h�u[ h�N��Y�Lg�GN(�\ �l�IK����� �S�䄐"�6� ���w�OFU�m��������B��bG��L,)�4������4��0�|��f��ԑ�Iİ!NmϦ)ZL�nH�S�sT��kC�'�=be�B�[̑9L;��"�f?>�H�{Q�b|�Ԓ�X�[�k-n��7'���]�M�B��m��ƀ�V��זh3�7�0�5�Xe�	��ɖ�X��ʤ��J��̏��M���U�Wc�S��'vx��(��&5��I�å��~S-�8�q�Ċ��[S��l��	r*�1��1��j|�c� �[����Coc�U���'���nX����o�	&�m��sD�H��ղ��V�@|�Q�B�)\R'ʒ54��2�:��>���X ���$lL<���I�1��4��&>�cZ�ǂZUf�c��Y$L%Y,��f�X���$O�㱉�'���7���_���X��k&�-����ƽ�0�v�-��cLOG1��7�8��T�M�9�C�FܥQ�꿭�ԛaȌ��RJ����Ԍ��
�M�:��E��6�ٙ�z��-Lz$z.3���R�0(���$��hJ�Đ��3���G�E��Q�`H�:ږ�v{���S~��M#z�6�-��0��+ƍ����=]M���F�����S	@U�R��v�X��"�,(noՅ�aPcl{���F����l訆ζ�	$���P����q�A���Us���@vvL�&��=�m2�Y6T�$��!4'AsUF��9Ʉ�A�F;%K[�\�"�G�'��]L�0v�1?Y�a򘬓k[�]R���6���Zz�{�s��f�Y���m<�OTI�R�1ߊ�W;Rl��54�H^���1����ua�ĴQ��e~ �ޓĔ�~�� X�bJbE�@�A	i;x��RB}	Ebk(����ÄeA`āM'mb��]�� ���R�e�ʚ���
&j ;�<�͈��Jt�HL���v�z���B��5�Ł��B��YB�D������ō+���D��N��q%�f%?�Y� ��-d��' :HX�zub�~�-�x�����W��8H�1O�@�(p�DI����o��q�H��J�����Ǯ�+`ظR��K]�)���w�wA�a�6mp�u0<B���J؉�-/������y�zu����	���G�|�@gI�8�ayH��gc�c���B�q�Tc�bE�+���3n*��qUQ���o�x���z��T|�_i�v`��T�&��ĭF���C����^�q3c�2�t��N��Xޫ$z�r'��<Ԡ��g*a�q����^��>�ڊp�g$��E�0l�&\�QB��6,'���^x�i���BG�s�umۺ�j�#!�L�9�U��H�p�+����b z��P��I��VV�&ms:٢:q�B+|HB(�GI��l�w)1h�-���,���ӧ�GV��Ye�}�����޴��Gc�����1'O�i+��u�W'�:�C�n^*f�y��b��ĎP��L��F�8-(�� O��-Wɗ���O�ԕК2���A�����T<p״���gw�]�'��ڷ�{��o�/1aD��P3E���٤��	g�;�c�zU�TJ�uӫ�pI��%��G*W/,
�qk'�����m��N�8��m��μF����RcYT��E�l�\�����
I�G�]R���W��C��e����ՔN�G*��,փ�i�G��F��޿�OUڦU���ƿ<�^�B��돬��͋��Xɷ�ެ�d>W��0���{�M���"��$=J��+U&h�un�.*gξޮB���Y� ��q�ŧ����T�}�F~��H��I� t��nQ���J���1D��]N��M]Q��I�(��	� �>|��}^klx�4���Y�-���V�c�O:4b��Do��=3�apb���о|��+Jj<�͹]~���0"u�@���t��ѭ|��(�cM]C'��k;#c�:�x���֦An�7���i�Y��޵�b�v=S̒W����z���3�bX���cSݛm]�-�-�
P~�p��O�������N��8~7�g�0&o�FD�ŀ�H��A��1f�%!6".П��E�E�� ��2���aE&L�m��������:���U��9A�B]H�	��0ƕ��0@��""V���6�IB&uPA��� F��080B�¬;တt$�kJlH�M�Z2M>�̍rX��1��R��� D�3jF��B�R�^�,��1��(P	"�cB���e�]�a�E���H�G�h���svpA1=�i�~�z3���ws C�6A�^���=̣�A4q�1;�_���� �Bd��{<lظ�I�3�5��N�W =!�����,b�^���(�!0z)��450BH�ya,����
�&L��"�:�S6��1���g�s��.ֺ?;S�qr����Y�]G,�_���O�J9�Z�ŎbHG�\hk�IN��ml���iH�e���t��%�*�r{�E,Ev�j�5�?qV������'��Q�8��� @�v��������n����y��W�[�Q�2������YV�A�X��B�=�kX� C�e�E��a�H��@'�9��xd�$,h[�-q
�<��yp�AH����.iDH뷲�F�)�d�Y5;$��X�f�ؽ�f�o�~�̓2ٰ�#��/B�t�O[�̳��2�mW�ȏ[Ij�袽f�E	���b�O�F�AĜa0b�
���dj(ѶH�� ���Pј�=�����x�ʷ?��ŏ,�1�GKo��Z�R����Wa*
.%RJT�q�kqLd�=��<� ��c�=$������I�7%����9�;$aw�1f�D <Yd���nPr@$$Z~��ή�kd)�1E#���X�Q���G����	"S#l��\���Yb�n:=�i(p�J��[0����F_4{d
�<Q6
?�.^F�&	H�ߧ6"��R "*(X�*F��Vߡ�^UQ�T���8(�!�2yoXko�ՕYW�k7.Q�l$� ʁ����6M��48S+"aƨ� r?��ē�ADaʹ��L]g[�k�-�J� �	k���6�*�|<'Z��}����L�jR|G$�������d>�X�����m�k|_7G��M��𙮃�h�J������b ��X�N��Wź:�9�|�����l�&y��x��Z�3�	M�Y���Ҿ'R.�6���L�1K1����2ܤM��ƦBG��$�Mm�R�PXbe6)j�SR(��2�K� ����R�KY�T�BZ��8���	kI�/�x ��Ī�,ؑ	��H��JJ)GS,Ĥ�HMX�W(QXV�z3aH��42���A(�C���w#o���Z5�ͶĤ��DH�KPf!P�Q	�1@Zl\���A1*P�r�}��HLy�P��_�˾BMU�i���d����j5��C{/� X��KAwf�+6&�_��o����8�]]���'Rb�JR�76?��\�v��~��Xn��y��v>�����a��kQ�-�G��{��.���T�˪1�! ^��#Q��!.c��L�b�*�e��^Ҹ> "�ְ�bZ�"n��G��;/pBWo��ԈVe7�c�5�K� �6x��xؒ�^@&Q�zapO�d�Y�=L�Ȳ��,[Y��Z����nQO�;V�"���\��@�������\��������4�kڐs���uÜZ���īHxN�V.�|�F��9m��/o���-:����j,�8$ț�.y�&�!�S�p��a�KQd�i�4����Փ� $?F�4L��
� ����t�������Ǌ82��r\�kz�E��BىvN��&z6��l&��nV�[�z�e&0ܗ��g�\�X���8�5�p��:3c�Erͺ�#uj���`�ܼ,���v�r�PF={)���+)����g�ʉs9���W���o}���$Y�!�&����5�&!�Q�t㖿)7[_�����Y�jU�!m��'�stUv���k���zt�Y��0Tؕ�-�MĎM��-7�A�������7_�WV��Ȉ5;0jwP3a���
�7,LH�����Y���m{mM�&q�!�y��~\TO-�ˉ"�B�y,�mG�vN���=�E�W_-jy3��������P�p�etd}�����cf��.�!|�Ш5�ܴZ�߻�(�ݹM�A��&Y(TN���x��A=��<�gD�[T?�~Ye��^��2Ӓ�(D�nYf�eɣ�'X)��؄E�z��9�s�� c���� ����E3�PlT>�;l�!�-��$��r�t�m�^����4���}`tN�M��tkT$L�{2�H��H�N�	&MjZB32OE`�S'vH��E�o�`�;��>B�BF��Th�dK���8�)�	�p�	"��hb��^�z�E
%�L�3��ǘ�N�����>~�b�_�ŘȨ⥃�VH����4H��.�dx�%&ѧ��yE�j�4h���,Z��m��!^	 �>�S%�Nh�/�����._r�,غ�d�c��Ic�!�KY�I
J��|(�� �ZfVj�2����� \v4�|Xp�"jP���c�U������Q�Aj
�F:yU�#�DɠQ�xFڴg�dR65X��P�% Y*�yD�a(J��ՈX��� ���ZWԞ�^%k����
�X�� 
���%0��$4Aȝ"���μ�B��>��D	��@x]`���)�#@����~u�
9�	�Bg�l��$��"e�=Ͽk%��R����
��!1�]�p(��eQ�2q(*�d�~�>NK���Y���fƮ$U�Ȇ*��5�+������M�x��g�(��^$,��S�Ł��BO�?R�/}��;�$�/��v�3CT>�� ���-S�l�"c��.$����@x;�F�K�q�l�A?;�Ҋ�G�Yo�H�dF����ʧ�K�,��V_�M򍁏qG����!��9j��%��>�W�%�#	���-G��F�;�F��O\�	�࢟<��*ctd]\H5e��xK|�\iX�7��-�XԌ������t���KE�%rI��ƍ�a��V����r�������s��D���^@�AHM�b�4��X1��YaP��o��^�k�j�������AH�k��o�x\WV�#��/������Z�P�,c�P<�Ҹ��0@�O��p��1=���n�ƞ�%�~�����H#.��	F'�A���#C���5�v�0�@p�CoŢ�� �y����d&������}2HI#������w�vK\��?�sT�5K3�۔�n�dv����P��K<��R�QD��^��m#W]I��*� �fQG���L�MǍ!0���}ړPI�G]f�6,{��T3��ew P���f��OPo�V����в������bEg]o�uX5]��)$�&=�5���c�Q��?������щ�Q��>^�`D��9J$a�y�jħ��v�ٿn�����2���Vf��B��o�	"��2�j��.Z!�U͚��j�a���,�4����::�$P�>��e�j�C�쬚`�h�[�[N����٨��,g<]Q���7E�e�ƙ*p
n�.*yU!��,^��bK5�[=��ȋ�9K��<9�ZcDs�t6�Ċȶx��_�6d�즡St�RM�,�Q4�#��"M-)���;�x�f[�V,e<}�0X�i��按�-�bg��)4W����b)��&�o��;j�W*�/� l���/�RƑ�����R|,l�%�M
�Dh�������AF|yl8�k">�_E�X��'�Vc�����h$"�U��&�6�؄L�֩�B�i"�|��T-���%���E�ґ!��A�TC[+̢;a�]*���9>H�M%B�R*	V ��n�&�-l"A�KFy �N�@�S1ܚ�AF�Z��P|���+f�4����%?-'�s�<�ZBZ Ŀ X���,��#�lg�AP���ݴ;�U%�~ %��)'�)�ȍ�Z�V�_B��X²�.��l�Z���G��xp��`m����q1�@�G�
CE�s%͈(2�@����K*mH��K\�Հ�pR����O;���TA���
�B(��(�#y�Ꝫ�:�A
)sqB%�K�l���y�8L��U��
�#��h��($Q��L���b�_�;���#4��*��:�t�Պ:�g�=)�N�F��2����-/$K}M?fR����\BL㨾h-����JvE��<c��<�&�vN�9)e�$�m�VR��� EFE�Ԭ�=�:#!�ž�
r�T)�(<,��ń�VC�q�v"����`ߵ)��P��6�F[ʪ�M�E�BH��>�<H�t�~��?�:̯��?[5�e�JZE/j�5�a^l�T�}��K�R�x%��irN
p<��]-| P�q���@�X���� �l/���&~Z׾�U)��[}z�̀�����<�;-ǁE�&A�e�$�BG�R�Ԕ=�D��=Qb�%l$�ve�2�H�R%I!W��T�+��"���&X�<�S�Y�I�[>n�ԃø�6�}贏�YBr+(�=�䷂�d�Z� �Mmd��&�Il� ������QM+3V��r' �,'A}|�>�c��گ��h\Ddg.���5�fļ��x���s��k4�x�E��sxj�d�cZ�I��:�j�+$xu�Sޠ��K��X��j����� V�u-y��j- ��[��'AcS$�%��|��Z姭S
���R�PA��ͬ^&���   '��A ���+ �Ya� ��а�(d@ �^����2%<��xH�Eہ�:d�aO�)��"��0� j�8���    ������,��h V��h                             j+t�)�I� a1 Bi��(  2���&� # -VF< )⢌5 2 [@� ^l "�� Y   @d ��� �@ *�ő��
   �B �   0 ��3�	K g �7B!�P�����0� S��                                 ߐ     @�  @�Zl!���ҵUU�'v��z�WUW�UU�+�꿪����U]򿯥�>�}pH+�����%���	t�Gך����zLF�_
'X#�`$�
B�	�uP&�+aBDX#�G��06P �]@!䶢�T��@�%�#xI]�#��!fa,N�(�#�S�l�����P�´  �@                       �               �              
$G"r ��@T����~��a)b
E��$Bb$(B�(u�s��'�$
�J�L���p'81 ֘�g"-L�	����I�v� ��K��4���#N"r���ÇfU,G�TJ��48RM;8�s����s�>�Iq����a�FB���2�%F���A�$0� �B��(���7�	-X<[C0d�a�cx !�#���L�&%���)w�"X��h<�"x%%E��5�	�(���MA��P3��C�D;'rA#pxI($m�PA{6~h��7�6��:�/� �h �7�P�b1�t ���*D0� <     �g���B�<
,�| v�
��'|�Ld3	!4h�w�/���<�wO��G0�G8C���ǂ$y�d�� H^�]���wYx�D�"\!� Q`�VL��Oq �xA�qzw|����M%��8��/������w�C'�B��c#���*e�y9�8�o��N�E+ ` �5���    5��vѥ����8Ęz��or�=xaK���t\�'�׀�?(hI_+�y�4� @k�;�t�'����� 0�_�t�7��Ċ�W�������O NI����c^,9|sx�}��1��r�"4��Z�M	���	�a� qa=���(D�P�ڢ��H��T-p5�@��Y�.��n���:N;�p�HM@2   ��|)�9݁�2��Q4�˯e�3 �0` 6D�E?Kv�Ъ�a�9���t���$
p�ؼ�
2�K"��
[���m%Q���v��̵��Pp;��̌���>�E��9S�4�om&�ZI'|$�٠    �  D��    `         � �d�  G'���q���Hxr")LBz�)
�/�3�<)��S;� !@Q{X�Q��s~ÈPk�1O�B?g�]�8�U��b��'��1u�!@Wk#qF H*R����s��È�k�(��u_��X��nA�?����{R���krP�������[�b�A1����X-]3�&�j=V���Y:�O�s�5��~��+c΅mcd��X�@�*r�몘=ÿXv��M��Zo�ądh�+dp�%L Ɛ��dדhp�̶c�7`�I �L�b�U��1�~Ń�Ua�%b�`I�&���H�SkrM�?��Hk�7� � ��N���q����jƱ��f�4+mj��_�h��6�-��h������J�af��j)����@,3�tJ�}t�,��WX�U��SUyJ%�E�l���+�X�V�*U�;���,��D�"K�e�	��q�W�x���&����l�k����m�>,^��y#��<hX�k� �)�eT�wr�@R���eX���;�O2
dG�!��+�䄲qA�A'���UG�b�U�I䢌 ��&�`��`����������������_��5��.�*ʚ�{��dN���$.-S��"޼��T�$�P����ч#S�3(:���YZH�a���K7͂�AӴ�T{���!vy4 ��@壱��Wŋ/N�~��"�<_��N<\�����MBY����\�$1�g^Ƃ��ki�F�9����y�;���"�D�.Y۠Gí~)f�`��r���煞�e(_慺8���FS�i[�r�%�x�Sr��&2��ߍ�sBD�J\�Jd?�䴪� KW��4���t���/@�匇�*ܱDS�ڡ�U �P�9�{W�f屝�I*�*���Dm�=�zH��g�I��P} �b����ra��$�/�UDFM�@��7��w\�@�<G��� �S �5^��%7әG�$g5���<m�o�*5��
��	q;�7"�(?V6�ÄXy(�&&&& .�zY_���{T��z�b�n�t@Iڅְ��J=��D��#����6eD�
���<��L�a����J�v�3YA�5rat�ů�A��#a�}o�o�E8L�=�n��,M��{!�7�3KP=jm0�L��Uj&B�V��������ً��"����fR��L���E/FD��ؗZ�^W-[�4z���yBj(%-�܂rq*
�Q��>Nc����"��NB�g#�}�&(�^��q�g��{R�B!��8��M�ǣ�הYdY��_2fX�r-#�qr}+W�)��Ev;�R����V�P���I�����B�y:»���ef,��T�C��d�v��
7�-$�y��V���f"#������]aL��?��O�G�5��ղ�`yNxҁ3%��S�'YL�s	�Kz_<J�)�%��xK��{���~ң�V.5B%=��t��m]�fQ}�E{V��C�(��s�9�B'<���l�"T�8���`�j'����Ò���-�#bY,�VYn���y��^l�U"��+�f�I���\t�|K��Q�]�(j�5@SD�#�y�
���,zD�l���K5ꜱ�:�|=T���zR�[� �T<8��]'\�����ib�#oi;�?��=ԓ���b]�DR;
�Ȓ�E�TYUH}SZ�DH)I�[
#�!7?x嶅��§]D;m�\�@@�su�H��2T�	�p�CDV���#��a�>eQw¨���,V;q)"q)
Q	�1�!��bS^�D@t����0(��v8����Ĕ���'$���6v���2I�z�[uF���Ikzep@1��Dp�(�hm����e��AH ��`�/�H!�>�@�	[�'�� ����NY;鎃�R�는7��1e�F&aG�eL�ʕYB�Di��AC#�$Ѱ�'��5m�p w{l�djP�D���z
�諗��)	�3ڸ��&Շ��0�      `              �7 �	lY��    �@@�\9\��_z�?����_?��TK@@��   C@�T�L'd�O	��A�(��э��&��@��R5)SB � D"�E#0�0 �L��l0d$�gP�m�B]��N!<�U4ZR��-Aoj�bj   �@��a@��f� �fi8Cj�q���p��0�y+�Y�4�{��	!���7����@� %�5�<!�!���I�d&�����L��ݤ�d "1��Gb�#T�HZh5����C,�S��&��y\�����]SԈC�.z�U-8&ϖCe��j��+�:��I'�E�Z&��K�P�+�ƃ�#J�˛d����vc؎@@�{�'��8���d�.=;a)1��Q�R�O�=�?�J�5�Arv!A���)�b	`��fp�Ř����Ȇ��%��	)6�f`	R�K�_��@T�0���LS�](�"�P [����0���4ߪ�N�!���9��bx�x6�̈́�7�x�U�Ϫ_@7 0�`=�h$�@��r����b�$���(e ߾���N��ȴ�Ƶ �*&�eQTaX�E�+���q� �9���Й4L��ܖSM��������F�w"9o��I�O�� V
� ���B�`Q[�"��SJ  ���`#   P    ` 	��   P   u!�Ѭ1"�!Ɇ�����A	Å�æݎ��xַ�l(���8ȁ)B!���B�@����h�x�d�<���H�e�H0JVp>�G�2<nK�zzBɏk����ǡ�d������Q�#є���%.V!^���?#�
4gh���K<���  ` h�  ;��   �`   �       �     ?��.�t����(���&8A�(D��:���8'�XZ��O�BU��(� �!��h9xN�^0��QF0�q@FA�e��0����"�8�P�Њ��� ��Ғ��[66K(��x�/�����6+��Jĩ�PbT��v3� @�A�bD8����N�^Y�)�]�#�"8:X�5��_+�@�        ��      6�&���1��q��,D�!�Qr"0ש� �!��  �#ËhPف��>�"� �Pd���]04?�N@��#�a!�P�(DH���&���\o����6��A��q}��(\U�p�!�����eUpG��$��_B�\�&kD+��Y>������\!0!�@��H-�Z1�[��D��iv�$�Fx Y�a`���X��1���:H�e�aD~т¥LV,o���sG͊K���K��ܔh>5�r�*��a]�<���'ā��mOB��4Z��d-��D�tEb$����V�ʢ�$��W�	�pk�AKF��%����_�0S�p6$o��-j̃q'���T���%�Λo�:���_M(     ��  1   �                         � #Pk�He�l&+3��ɹ4�@v��.s4\���\�y!�K�X#�"� 0<$.<.>6?��lT�= pIܰD�B��D�r@�cqs(�0"x
EOkRW��)dQJ���(v����c��{�;�(!Q�%Z�!2Bw.@&qD4��RP^�PCI�?�\�<�hh�_�H��u'�O3��3�4!s0\���V0&I��G""��ʘ��%�0��tr"QĿ�)k������̬
�\��T�bj�_�v�q������[�k)��L!�6�Vi��G|��4��<b�s�����R�Vm���X=��?�      z�  ��y�   �����Q�H��*x�A�v���cW��(���E�k�4�`M�ɘy���/A�W'Um=s�Ģk?1��"T�@�N��}��J%{FU�~SC!DQ �`  D�5�q�   �      !��a��,��(7�o�%E��oR�A�u��vJ���@��d��ɳ��=�W� ���&| _�Ǎ� 3�!Ɯ�D�/�Ѻz�}vLSh<�R �[-g��$�!������ǚ�_\��5�ڄ m��@Qr�u�W�jN(���VT�b���_������V�$��q�(��,�䡳{!P��D�yVA�	{�6$� D �` �Z ,���N��V��M�K
��$!�*��n����k[�I��D�f�����u2Y�Y>��A��������8��7� IWg�M* ��Kc�04�"a�91|�&������k1L�ºV��
�(',AikF��o���8��-�����Qڢh��v t��� �X��\�[Iia�W����%$-͝����7��2o��k��4��J<!��-{�Siז��2Dh��f��vĮ%���#I�*m%���TT2GCV0�����]0�BDH�4EN�Q
5Q�ŏr�6K{��$�S*B� ��h<�%1N��ROwk��ك��JEу#����5�B�R�Xz���=�^[=$�Y0 �a
T�Fw��P1[��H��8O�C}`�&�}#������MW2�e�b��A~�*��l��*���y�|1�&������}��g/%���oI�l�5ܯ�pٟ��]`9@U����҂ a���� �@���!�@ ��� P"��']�l�$k�M�2mq(T��ɭ�G����F��XN��MXG:1�-�,#���W��7�c���9Q%&6��k42*	�)Y������Aag"c
���B�1������N�n(#,3d����ÙO�a�/����ΫP %�XzNѤ����0�>�K@fj�K@�C��S�a{K3���;������*�:�����u`���Ϡq�Z�
d�%����Ќ����Y�<
���:�2a��4� G�`dJll� u3`L �m(��|ZJ�${F5��Z��Oz��T��c���Q	j��M���S5
�=��LP��F���ǝ��]�dd���.:��*�lB���B�Cp o ��X͔��6��K�][jdN$L�1�Q<����L�£�CR��ĺQpDIT���q��{Z
n�|*~d=��`Z��ز#��{�:˥���R^q.FL����Q%d/
PVR���w�Dm��C��*�܆ )06������p	�Jå��Z�'X���Ɋ�N�C@� @�@<5"0��
S f2^}H-i[ڨ����!u`Hfװa��*��H@��.db�@Z�$��U ��P*��[%c:�B�z�*`t��bAB]]u�X�����l�f����L L�%uu�<�#���a����Mk)���O*)��������C^�M#$�E�1��7�848��2dJf�S�����.[l�7]�����!|v�B����k!�w�]�
+Q��QC����H� #?�|8]8an �d���tM(�j�vXw�É2K50���i�g��8�3�,�r�HZ!D����%��NCo�ϭ�e$.��6U��^Jov��ʹC�8fE�m�� �+�a�0��RC)O/�	�H��"c�� ��)W-#H�M�B�b��}�/FW�zxy!��=� P�A���9�F�2�/(�՘Q��Y�%4�YJ#bW��&� _Gs���b��%3ǰ5S:�ǄE@�H$]� �44�D��]s:�����?&�P!+/�
�
IK;������:Z���V�E)����<���AY� ���`��'!��+! � iDK0u �ML*(&F������nJ�I��x�8S�2Y�8�,�KX[eTQݥY;���6㲡2Z{ޓp����gJ7V�Q����8EP,���3	�"-��Au$ȳ"
�{e&	�6ηW�o��с��ſ��\k��tX/DR}M���"L�)+CZ� ��� ��0Q�     X�$@8 ����4_ȉ|)�_�'��f��zIP��U�0ذ�!^(��8�"H(�CM�B8"���-�05�) Z�b2�!
��� BPi7�"��;	�����OF��ӌ�Y!��bq$ (\	R�>�Q.�t)h{"���b9�Hp�(�� ۸�~� �����:#��VSY�]S0�b��d��'nL����}R"?�� �u�x1�s?��9F��9Q��t�ô�&,tn�s3��^m�n
J��/2$q����؃�ʖ��wA+��C$�Ü���(��W �'-9)�A$)(�����8B�B�9H�"r/D�l#���B�=M���he	"���(�J�̩B���@���4��2)R锰``�g3�� �ςT! ��[�*�"���~DZSW��?��$�}�!�O��N��}&����n
WY�j����MZ��4��:�6����c7/��=)A��M�q�@3Q           ��$( u�kE��<�~L�h[!��tY)0E149�(�+¾�e5��     	"�+<D���;'Z
�VOU�C�*��v���u�����VЍ�m,�J��c�����"l:�~�g��;8ۀG�!�x�X��Dacs�@�r��A���kd��+\"&�L!q����B>���H	�9Rl�"cL���]�!�τ�<Bj�d�D鐧��dyʎ�2LR��<6\�z�FN��2�[,�@r�,��(�1��## �@%�g����B�Tu4L��>D&J��kC�i@���D��\w�өH��+�d2�$mL ��1�o*f�P�g�#��	�� 7�p8�W�[.2`B�cE
yQ�u0q�����
��DK�%��
,
1֑u�g�X��P~%�W��r�j����V��h���        0���>�|x!��ʹ߀eFa y � #���勍���%��NU�� !�"��d�8�L@ C �  �y"  F�_�H F���X𘞀X��[fFyhY��Yz��~}Z�!=�x��>�su�J;g�KV��<����Ր� ��¨�Z�`�"�"k�Z9 `�H��Dc�<2�^�|h�BW�+�6��]��
�9#j���yD*T���Qs�5&��K��!~A g���p,6���x92�W��x�  �z,�\@��>�B��Xd��b�D�9�>P�{�����-zX��B�0�Y�qsYⅠ��p�������p��ɒp�H�`W �Y�#��;/Z�!�p�V�7PP          �"M�����"�K�   �  ��ܽ�&�����f�6`��a�� !�_G��r (�  4�"�hp;�C�pm�-�P���0� h�	���0�w��x� ����2� W��~� ���3���	���x| ,�h(� h~4�FX|c<z�BD�`�����*�$\��a ��lY ����:��r�;4>^!��V" �ALN,���DS�@�H��9�b���:Q0#�2jEVo�,s�SS�;��!D�>"x��B��V鬊��H0>�Z��2�A�ci� �O/s��5?���ݿiH�~Ѳ�4�rUi�<<�L��p�B�n���D��˙H���F5��R�vsѩmg���| 1�ے�Ѯ~a�h�v��j�ؚ����� �# � 2@�����W6� �vդ1	  6 �������	h�|r�(�J�������"/�/9Md	pd�1 $�m<�B���< ���2���A� A  C$�H  �!Q u��|>8b�p�>`�������טIg�4�.������P���������d�LSqP5	J��c<�F0A-�A
�A ��4�rȣ��� ��gy&&-�G�6��p� ��� �0���A�X`���<tL�E.��# ��EV2�AjK�"{�\.���&x.��2z!�)T�+42K/egRݙM~���ǋ�.$?�[}���	�@�00f����Z�>"גˍ��FT����! ���Z�������r��:�;�m��[�v����sfR%��ւ+�x!X@2g���'9�"  +ma �S�e"4
�;�h�w�P��q�cF���(^a�=�J��q�.�7qp�^(����f{�E�R_~���E�<&�6�Ɣ�aXL\�㥚���e��6���\�m�PT���`�ǔЈu$���q5�J�P�d�Pţ��5���D�F-��22�δ��$m���{���iTg�<EC�'�.�`�V��P���uk���-�zh��ʅ��+\�j�NW�h�Ǎ���rT����[��9��#����TYƶkZ�J���6)f��R�W#���~(p�e"ʪ)�]��#w���(�6�� �A3��ʖ	��(��W'�#��4���L��D�q�$K�c� Eǆ��oW �2���WD�3���AɿW�V*��biz�C�Q�M�5��p*jhWJ��I6����-���/j��ʵ�Z��0ZY�H�+�����u�&	��`I�FS#���b���\�8 ��FQU}V�� �!��tM���R�+<b���4���.*yhM�/��x$���qo,���W�\��֍%)1�ȬI�c����� ��10�#F����D�a�W���� ��\�����z
�Kɹ�d���a#K�Zx�f-B��QH�܁BM������疍�F�
(�6r0e�R\�A@�1�b���G�&I
~A%����:o�ZN�L��	Y�*l���p�Ao��X��_$Գ��а��3��Š�/���H_'�Bn�����k��t'|�)�hXS��ɝ(�;�Ѻ��I_4F�M=�4�#B�2����,9��VXYT��Xʪ�X6S�vI�!n�JXx��WHxK��	���Q23r�1�5ZFmȋ�XA���1"����"&& )1I(�LoԾn@ ��@m��(���nL4�㨥 �"��K��~�-�,h߼��EO���9��cgS�`8�=%���\�-oV�XS� 8��AL�ٿ�ڐ,6K1�x_L�<& �F�9`�1 2x��O� �L�Mc9�)/Ā�9�7���#`�k����!��JŔӌS� )n/TA�1��B�!ԧ �T�l�?�$Tk���9h��$�!��Z��G��^��Bs`\��0���B��| �Ç��p���l����y���$�F��|%͑0�X�T�<�G3��C6��Uw�Z�K��9�ۼ�s6�h���L�D*fIN����������Sm��@�B����ݲ8I�$9���L|��b�Q֧m�Ď",#!��c6ϊ'��� 8�-\��l*�S
/߲9G�H�[��IrП��r�y�o�ʅ7���gF���JwHI��5@�n�b!Ae1b1$`F,Y�JHYW!8�dd�sU���r$�e�5�������h��D:m�kzŵ\8<�w&��� 6,�	H�EvH�1T��A>� }8�� ������u�js[�L�	B��[JMRȊc葨f$j$���i�"X�BB�7�z6,S�,�32a��gT��D�IC6��&KoO[B������W	�Z����(�7XP����Z��	��F���(�"��Q�

��b��9Pi,���/�mzeE.�	1Ȧ�O1$p��&�Y�g���$�-4�IO#�6�Ym���tHJC���?p�ûSR/��*��
$�&�5j��Qî\n22�=9�I���\"4��ӑ>Svگ�L�	���J`a��DL�C"j�_⹾����A�**᭚G�r������A� �5� r�9�،p�Q��ד55 9�dG��ǩ?�τ�a���6[%��-����-=	�m/K�1b�tѦ̴܊Ea���@�Y��m-6
je	��ȶ����gI��m��qPc2	
A�c� Ɇ��I�V+[n�$����!j����E��lX�'�*B^��rz�%z�v=W6��9�}��	0V`C��	�D ���W�"�LZ�v"u͇S� ?�6J!�,hG�72��	Dd:4s���նIJP
b+Z�Qm�����ĭ�|։u����P�@�i��P�ֻ�BW(�)+�����A�X����-B�T{�B��NF�,�� ��Pe�_Y`g��ۋ��/J��)n7+: .HFkUce�DA!���X:��ʄ@z"1��\m5���p~�ɩͧn�����E�8?���Pp� $X�Y���@ż��FWd@ZC��5�yemY9�*�hHJj�Cԇ&�"���T�N2C������^�.%�J*M #`�&�?�Y��Y���b�VJ�Z��9-Xs��搅uU��q�"�XɈ�B8�!����11!Y�4;�,�Ơ��5hU@(��=yL`H�
Z:��@N~���o��C2bbn�k��Rؙ��@� ��-/`��@� 44Q�{D޵J`���&>��(	 Y�� ˊ�Gc7(�r�^+)~���w�]XMs��	d�Z�BA�x�U�8��p�	vQ&�!e�,l���Rz
^+��DJQ������,R�p@��Z�!�4k]$[IAE��T(�l��!3{G���Cn�LL��V�\�(MT��C �1����!1̐'�{�8�����x�D<��#��&�ܝ��)��-�WE�~�%��ζŬ-AA���,���\���pۂ���>�� �2�}�^�����I�y�ˑ��VK��\ ��-*�d(���0��GE-�>x�O�ׯ���W�J��E0�r�8�����F!$�x�q���]x�3��ˋ�ш�A��b�D[��lDh��aaq�.:�x�q�h�$,Y��(�]ᰀ
!$�_;������d��Q�1���->�'�qX�:����B��bþ�f��Q����c=�a��؏>cI�Zٴ�89�'Հh�q�e�7������싈@�a�k�!H�8L ������������h�Y��F�r�-�z����4a�dV�H�FO���χ�q�M�]E�?� x�x��KjђD郉2&��E�A+�-�Gd�!����kC?��%bV8��қTؙ���C��%����n�z�zh���CFڌ����e9bV�ɐ41��mر�dwb�l�q��-H��X8ᦼv{���A����Զ!��<��K9U�2�z9jb&A��b���ap�ym9lE��$��Θ��s��d��)l��e�)�:���	E��(OX���dPѾ=����w9<x[�z�ŕ�Iև���1pciq�� ��$�l��QE�E��^�l:�"�17M��P@,X�dp��[M�1)%6;��E"��H��{Ψ.�͚���q T�&A�����)��q`YUC3��K&lZ�����P]�Ȳ�cC�=k��s��#��Ɲ�C"%�V$�qL������@~�L�����$F_PEZ�/R !*@��Y���-Ө�M�nn�b(�Hتo9���yxD���ʫZcԁ^RB�KymHe��+���d]ANn� D	*#@#VR@Ľ���aM�Pt�AV��Ku5bBMB �PN���t�l�Y�Ux���=�1��&����j��j����ib�ˬT�}��?J�L}pX�$��I���K��.4��/�?j�r`EH�) ���jj�V�8.�D{�HTo�����ԱS��9/��$ =.Q"�$,��X�Q��XN���-sS<m����Q�i���f��,�s �h
�. (�P4^(�\�K��6-��$��(�Q��aE�J�m�?��%@�sdW���,u�"�>z�o�R(�݊��N5��B4sc�忭"=c� B|��Kj�똟��\j�Nz�9{�i���!�zM�`6��&�
�=cӸW-P�z16(}����:�CI�����-[�F�$�c0XZ,�"eY�3��x����.�	EY�"�1.�)Xm������M��3d�T��ͺ�0�(�S��&y�X�BA4H��a_�/���}zJ8}�E��\y��i ����o�m޳3�(yji�f^���.E�1r�b��c�U���X�|��8����d��XYE"�x�XG1�}rOy	�5�|��j��-��`�JB�q@�$��Yr�.Z*J,<�JGrM�A��t_w,l�g�Q�ғ� ɱ�Iy�fȡfǇ>m�7Kח��S�]G �?�5�C(����M��-E�h�.Rd+k���uFLM�[��n$S ��RK�`P�|Г���%��=����o-t���f^�mQ��&�Q.w�VJ��Jr��ύ�Va�o���ސ�=��W/~3.̣��������X��cѢ���H���6����d�H�n��PQ��DNȲ��#�Ջ�"���z�!���2��Y����洗(W�H����rD�BA�n}f[�['��H���>4�^�I/I�^̽���>ڵj�X�h��,�I� �Ǣ�^�IBc͛��I"��������E�%{����, �Jj��~���ȽnDFA�6DLk�]uj��*!�]j���11V��y�d5qK홑;�$6�˰9~��D�)�o:���.!�� ���]q���igI/��Ky��2# ��N����� �>���l�>��{��`��
�F�<Բ�DV�yJ��=��tPf}�"HD�GP�^Y�%�	��uq���Z �dG����]243�/���=�3�����i��H�W&B�=�P6��kT�5h֮_X�D��l�4��k+x��!��4sz���$�V��{�U�܇�ի�:���@F�F�y�>4+j�M��I*R*۠j�:�H\��CA%MĎA�0��"����\�Y�w���D$A;��co&��S`Od��eW�^W��tX����+�"��@e�;IH�� D�D��;���2b�f7/ڻJ���@Ge�z��xq���#�fw8��;�d��8� N8��[G�b�u�@���h�١NN��"�ZB-����kG�X����7��WɋKR'C�c#+D�Q�C`-'�� �w"�H��|�r��O,�c�Cq����"yjL?�Y0��"�@�h�1�����C�Z/4x�}��	$B���Z���7r��"��&'���兰�4�P]/^ad���FM�p��e3���S9���4�A�F���m��'��C�Z�:�Uv-zbH�vR�
�71q�X��kLAcqL���mq��hlm�AVM�Oؐ~��-���qt��)����;�"��܋>,��
w�$2���V�G��<��W�`XB���]���/��L����4���������eNIS@␈���2�&G��z� �;kY �Q"j_J+� ���M�r����n0���q�dl�U
PT���*�Xd'&�h������U��Ft�X�Y��O�g�c��9:��X &Rm�F���e:��N�6VgPjjw�S�8('�/|[ܱ=~�#:3X�sGzX��4t�FE�HHЄ&Z"���(+q"��󜿂�14x}X�.ϣ�p2Xyn&5��z+���EadэF��^��%��k�h.������q�����L�����}|�ߙ|�9���Qr���ˁ�[ʻ=���Wܒb��ce�{r�=N$I:,jĸ�����䥭6v�f�e�|��x��qz|i��_Z�F�D����8�Ǝo��G�m�#1eaJZ�֚J#,X;�[�U	z8���#ڀ&��AQcS�7��-�敺+�]B� ��Z���I-�#||��Sq�./�mA��ղ������J^̊2���Q��eT�H�K��R��2���a�[+��x��["�j:��xp�Ç�P��Ȟ�8���#J�����B���%P��PEPY�Fcg1B8p��J�^0`�#��x������V�,�+=b��ʊ(���Y�l"V���7��� �g���*��.���)H�w�@�0�p���@n'ɔ�G�ߤiɐ�9IL�;E��b�-�_LH�+ƙ3�5>�&>S�ඇ8�އs�(ʹ:A	�}�h(�4|�KUJ' bG[U�71�������h�_u��;�(z�#��Qy��!h*�@�%�|�;���J[y=6+<}H.�{��<A�����b7���3�"�M��O
1ʍ�Ԓ@Q~,Dĉ��uZP���(�����Qǋ�)���$D��lofc�⸆&ܸ��-�VG����������lfGV�����.�@�%7��l�o���_n�cA���\MP��O �ۊƽ�*�R����H����������l��|�f_�ѐ^+`z��(�u���ch�E~Tf]C�&h��k��/�TT��9ޡ
+ѿF�DB�����x��9�H�t.�q���歑��-�֎\���i��R�W���r��ݣ/E'�ہ,��8pq@�&#��B�U��J^�'�s�~�s��J�As	XÓ_<yḿ��D�x�*命CԎYub_�Ex�ȝ���odĪp3E H�~NIi�	EA�a�C��$��䲖J�l0ʓ��JD"˖�� "$%*F��:O*�u�g�QYQ ���&�|���n��ט��ǟ��ab�_��9�f���b���#��������D��i���ݐ�l��d�%�/��
���^)����6�?T�7AP�T �h;�^�C�4g}�l��������%�QC��,�s��R����r��2�|�6&z��e�E�Ġ��L��j@d�XV]�� �-�M H �Kq����~<�y�G��v&\�D���Cp�"�
��d`y�z�� ��e����j�h��[փ�d3[P�cq�Я(J3�"�$�"m�\ ����ڷ�y��g�E�����q�h�}��2*� FEWA�-��aQ4|�a#��Ly%;�ɯ�e��a����yt2��@/��r:@����ZυR]��!&.h���7����%z%i^�w�S-�آb	��^�׉��ҙ���>k�ԡ�V��B��"��õ����ĐĀU���jշ��Y�)r�8��mX�'RU6ĭ�@w�_9j�W��In��->���l��y^���>�9\�j&<F'���g�S������+n��-������ab�;V'o$�4,�z:�t�2')�G.,Jq���-�F�=��H��q�EA�&��܅c�� ����R��ȣD��,C�l�\�欓�����ED�o5�v���8rזa9�����\p��NOw.nx)��85E��ݏlA`�����	�y'�X��Y7^3'7��_L߾��q8W2��*4Q��ޯ��x�B���Q9�
-6�?��6j�/��a6ׁS/�Ŭ���| S�j"!ؠ3���P8��/�P��X�9��6e���ď*��� �Z��8�`�BR�(X6Px������(2����_�G:�ԥ���Ȫ��!3�/��A��M�r�ę`b�d���x'��O|�*
C��)u���D�
w�/�~��`���nS��ŝ�H�\X�$H݈��nIzF��M�V	r{���w*���weGT�9mqT(?��W:��-�/�|�짗d��|�>̒W=�c��V6m�A��mH�֒M�H�ۅܩ|�5�j/��0�'�����.�d�`�UH���g���Ʊ^��.�91~��\�υ�o�~�.'��8T��f/n�',��ǲe���,����p��A��Ϲ��`f��!�^4ɱǟ\|��S%_�F�._c1z�t�Vŗ���)�n���f���"��/�X����)��Y�FZ�<_6~Iz��Љ�5\}��A�����e>�����ح�FY����Q�[�����^�>eYZ:�DwWY2UG�{���k��߯5ۢV>h���4K�cVGׇ0�-��qb�!h�\�&�QxA4����Y^r��̰xZ���������lz����Y;e	-��1���%T:ԁ�/�J��+R���,Md��br�_���k2��B&�S�3��K	��o�'d�烷�*��+�NH		� x+�h��ƛ�AvF�V
�Xx��� O���\$�?�U�~5���
.�"����䔐{&I�AC�k�D��%�͠� W����Ȕ�ĸ�� 	 S��:6��� ���7��7.A�'�����9T����!��16!��1
+#�,M��%��H���@D?n���(q1?�\ꡧr��d�����I�T'�K�p�kL	�ؔT"V�b�u���k�T$�h
utA���r̬bF�L\�Br��7��
���;��֟�Rt�ש�3�$�4L<q��qkF���ZB�#�/���*�U2��W)K�PZHyT[�KL��'昲8 ��9�k^�R  � $F�n3u���,�׺7X�ӕ�zc�bB��1I޽�NVE��K�TS���"'ʎ_6K������oW�&�p=��s#5"�� ��"��W"�^}A ��'J�`1�c�N���!h��h�1pl�cM��ȳ&lqc!3��l���$O���OD2��+٠� x��<�󖮐��\�p��>n����z�#?<Q���zO��םG�Z(i���R]k�>���Ie�~�4�i;�w�d˵g'hxM߱OXH	�r�}�l���@o��h�ϯ~�2"X�a!�Z(�%���zvW�����<}�/b ��#�X�kJҕ�j������~���2z,x��1�/ļb�#���X�L�D/U��1HE|}��m���J�Qd�+9h~�R�����,�Q�%R�����6��O�m������4��k��=���p,B �����uzD��7��r�{��/M;������C"LpY2�ގr�c���'��"`��}"�B	�ъ(���{ZO-)�6��z��a���ٳvv���QM�l�Q�U�������[��]ȑ�\.\�z$�{���仗���DpD���)bW�tS�E#W�I[6%�,	ZGF��m�h�*��D��Ň�_c9�ړF�B�֊2��{���%�֡AS=�mo_D��"f�A4��H9�a� �/���R&�YK�G�-�)b�����6�b��8���:��v}X���`���P��A������7.�� n$l�`���dJ���";�<QF&֒aGT�v��}0�V ��F
��f�+�0��_Y�0@'F!���]��L>*��*��8���kgY�Z�yJ�B�޹�c��qz$��*�\�	�6�T4z?�MC��Ck��y��'}-L눴z�7���5�͔�S�Fp]���T�<Fdш)W�܏����ɟ^�h�n�Z�^\G�%8x�E�H���o=A �Ož-)��u2���B�������vl���ؑ4^X��ŇU�]�S�
 @3��h�LL�OfJ�]\j.��i��n}G��:�d
��Q��a�ј�63@l�Bz����Fn���F������x���f���y-fu?f
M$=M&~&���k6rI��;5��?	�X@�d24l�Obf�Ě�B�pw�,7�r�*��$l�܎�'n7�,Q�Cey�<�F��J���D���S%������&!ªd�B%�6/�"
e��wf�DX��|q�[���B���җ[��E�_'.���x��z�Sz��$qAqpdsC�#'����&��"\�6�k�͵�
Ly��I�HLB�մ��e.rF�f�p@��E�#��SW�y���ƊD\���B�bT�ǲiO�DDfA������X�>q�	g�2�����u�`C�&-GYE�Q���*�� HWRs1T�*Rځ��trO�6#5[Fl��[�ˉ숪��6�[Gևk��s["[!�s�zX1�~IU������"����t{�_	��ɌǍ����h�9�9-��hK�l��bd�\�����S+WE�Lr��)���T���-���$�{���̤Lt2��&
�(SM�K���s�����ũ}Ԣ&s�����B�`	�&&��_�>U�zm��lF�б*ř^_
"�+'kѮ��.�q{���)��i��,����<�H�R���u澕�;�IH>���
���Ӯ�S���
$A���k��ҩ��󤺉�=j�d���bG���]��gy_�!bEe�Hy5�)%c�ܻ�S�b�*"����1ly��9�?��gSI�Oľ1v� ��2�Ő�m����j����߲���ŧ"��'�����o�E�lYLV5�*t ~*�Ԛ;΂�ݥ U 0a۬2	���I���h	�νm�����)�A�Ȁ�[3�c&w�$ "A� `PM���1�x"(T (pA_�!�ea�
*�qea.�]n=�1�;��N�"� �J�m�Zf8�D��0��$bT.�0`�Ac�\�t��(TU*�߯�dE&�襤M�����J&�n��]��@�����5��
��hv:�~��@V�H�섥%�P?���N���b�g�9����G��tZ���0r�#č\oǔ�9e���r��R��c�zN��7㒿 �!A_��%�gfXk26���F>&[�p)�(L���_Sl	C2��}�ʧ�*�FB`=}ʧ�!(U��C^l�(rj�G�ŋ���X���h�k�w	�i� ;`,=���dH���l×�f!�41}�er�H��:4�E<�i	ەlv��b�]�~>��BM�Yl�
��6�QM�9�b+BԈ�˄��FGP�ϝC�&��k!"�)ǶB�`��n�Bt�A���b��h�M`���y3R�R`�	���B�l��R�H�.׬|]�O��'�I;�%V񽼺ҵ�,��C�?dW���DOM?U�����^�7A,�5f{K4Û;����<kTT�^3��3Z��HΞ���#�GdT������ǚ��;*)NZ黪LFe�/9�P����YB$�/�Fl�HOaG�x���4������5r��&<�r�rG���;(.��5�ȏ���?�2l�˰�y����s1��8\r4��D��(FB��2��X@�|�F��q	<eƹ�@6b�A�{��X�N�v��F� ���Q%6��&�L����*��& D<}27ŵ��xA���Q3V'����T�m�=��,l'f��_L���5%p/��~����ϵo㫙m���[芢l�+�Y,Qr�,WG�JUE�KJ�h��Z�}|�a�*�U2@D�d�!��tx�q�f�ZN�buH2v"�WF#�5��%��A��#&�2jv*�)W��2dYP����:��X?_E�i%:�*�m� 0H�y�_K["�^2��Oz�F�Z��>&e����;����7�$��-9!��9�F�Y�=H�y�TC(�ks7/�X�(�k��.[�L�GV%^{G^HoM��j����Ҙ�:e��?�������#��\�/>Z����^ �����0�`p�|ፋ��%��Ȓ��Qc�?���	ox���|� �M.[�잢-�����g��h�~)L�3+G��i�]v����� ��n��I�T6&ă\l�����g$�<)/T5��i�[����Ip�"����tDO����!*E�Fj��OG$K)6�]�Dm�z��+#�r��� �$dBG=f1b���S]��#���v"�--J�tcY�G�Ȣ3͎���#1�#V���E�@��$8_J���e��C�e����4#��)�j�-��+@���6ZbY�M}�����K~����bgw#ۯ6�8�$���ٰ��2��jDS�b�z�/._lR��z�x ����b���\Glv����T�ʸ =�E�)�F1)d ��,d��n��b5@�1�Ql������4QK�'H\fJ�h���._v>D�t�dy�����2��&"�z���rLdG����tg��R�I�iԋ�����I#K���E�n��v1�b���ki������ڄ��;#a4bڢ{m"�*��K�!c�`�"Wj!#>VL�[ȐY�#m�c���=���褓�X�M�`%B� �p@2z�R�X��Fx���R=F�:�� �B������/��{$!M7Q(Lc�r�m�������z"�n��>5~�P��R"��SY�a�)+TB��qL�y��5<�m]^"��ˍ5�'���zk@qf�D��H�����Ϣ�ֈ\G�eT�����^V@�ƞ-�W��aI<�j��B!�j;�R� �ȯ��&W����X���}��wTUd6�) ޶!-�S2 �X�����ݞW,���NS�R�Mwu0�fe�n$e�U�[�b�\HD��X/)������B����	e��Ers};Cܼe�&����Z�F. ��>�blQ��)���fM/�?��2l(aC�Lɥ��
L�SN�&��9ܠ�͂2mKnP��j-�!A�&~�U��F_7ڐb�� A=F��@�h'/&����,A,D���O�P�(v�m�-M��d`�+aFH��]�8�uH�UqR"|ܛĐ)�?Gf�8P@�P�� K{օĀH �aaN�PPC��M�j�/�4�#�ꐠ�$ P�aA[	��S,��$�El��/�@t#G�1�rS�fp�!���S��X!�l)��v�43?br[<�m�:� ���
d,0�ͨ!�6lC�9H��<�;�x��!���Y���3��U��3��Y磏��,oɔ_3��MR��aD��:�#Z �# Q��/U���	@P.��=����/��g#&�0B6B�>?J���b��)��)wM�j9 kiC�n-��S�P(,���uvX����,4�`�|q�\u}�ȧ�ѐ�.��|���Z�ٞVIC�ƈ�OS
	c�F���"��BR�!�m���Ӂd����y���G�6G#�$zsO&/T�ؽN����l��,�<5�痭�)W�u.h��N:��2��[L�Ho�z���zL˴<=�d����X"�3,Q�,i��(�F.'?�o�܎�*ER���T�+lk9zszhY�ƣb���q� ���J@d��h�3i�(�yxX�Sb�-�z8�2����Z�Լ�.hٲ�#A]��d�Mq��s5]w�k$\�4�H�qG�W���	f81�&�1.:A�V�p�;aY����k�#�8�fqj��&v��S;�!d�"O�XX��,E;:/�%yp��E�Po}��J�p@�1Zp����e�M',1�@��M��j`S8��;En�
�X�\@�aX9<��
��C� ��A�,^� �Om4 ���y�Cc�T�c��-��	�Ʌݓ��G���i6�&��dh�$��Oɣ�t��P���'�9m�C��K:U.�SX\��糧)0�|�!�&��� �G��fÓ�r��pn��V�9���{�R�'ɀ;�c����q��1�M�`�Cŉ�X�S�c�oz&�&���w�S@�@:��Ɯ�L[�4ٳ|���Q�ڏbZ��]-+�����§� �w�V�ՊBE��i����G;Z��l����p<��'�}�Ld
H��k��s����	��hֺƌA�.��b~!���w�L"M�Q�I���?��p���A����dr�QX�6�X����e��Ƿ.�hk�I�Jl*6&�+��[�ej�1/-�)��ύ��[.��;�Se�R�?��,A�E&�z�؊���N�`Ƥ9�=\��͊M!�>��NF
�6Ib��^-�ERB醊?�2y���-�B�OE�KJ��DV��ؕ��w��Z�*� ��y��"M��g�Z���[+���ޥ����ͨ�d%���m�}�x8��ڒV��V64�D�Oi���߾z=�T�D�(-t+�u���������o3�S�qy��]䞅F"[�2���XU�/���氹�X��Ѷ1Y��f�P�?C�5
'���h\�L����kb����Q������ P�J��������1QOaO)�{7o��؂�9Q�������31�	���� ����d���u�T�n� �RJ��cS������O���2c��BJ�5���K��*֝�A�Z�n�ŨJ�DB�� ���%�}p������A��}J���p�qB�)�<�����䤎���qOW{*،e]�*��L �0�3f��`�-BB� `P��f�̈́�J2�ڏjv\�Ib�� �\7]�[u��H.�QӖE���A�L��j���Q�Р�%�M@�G`��Aku:����8�L٤�ʂ	�������"dc�м�����,j��l� c�
%��D55��m@�=@�.#��6g�r(0@�ǎ�7�j�6W��,_����2�؉G��X��ڴ(gnn�ݐ�Y��M���N���o�L[��:�"V�딄Ĭ�w��fɨ�(:2��|e� ܣ~B� ]�!5�Ƹ��o�h�T,H�Jz	V���@�`B�g�F7��&+��Z_TSc:N�ܰ�U���_ٔ�B|��#z���%�U�Ncꛤ�׮C.�$���&O����z�®����X�O�+b7��}M���T�����ho�������T�u�㚢 ������<q��h�?;��ڒc��e!�@0y=
4W[+@P�7(ߐ � d�C�@���z��\ǅ�)��G�&2�h�]p�Hш3#�2~� �c�Y`�a� �x:�;z@�E��Z@Q�5^��y��z�C��Zӌl̤�$a���������q���3�c�C�#"�^��eͩTsd�����k�W`1��1�K.}$��AA�{���	�(�b؜��#hڱ�[tW���bj���G�D�X���?���	B�i	.���e&#�d��RG�r��C�"ڌT�[��}��+�(Ld��dY���B�)��x[�����VZn��,ɧ^��|���L��@�X���B��|���к�Esh!F���-��5�Z���|%@�z��lx~2ٶS%yX���=��wA���ZPkL��	��t%�mHq��������#��xګ���ZZ��% ���������Ic�HR`�j��}������i�"!N�66���ss�LM.W����e8�>_�Qi�@&��kVj�I�mQ�&F��������X��F��.9uj$E��N5@�G<�x���R�0
��wWH�h|��:,��~�b��R4�)!x���E^��y/���Ҳ�5�l to�~4��%@�s��A��l0���[�3��B�͕�5o�-�I�7��}��xVM޷������9��$�-u�m6e)��@�
��P$Z�/��Ƚ�u�m (�P*g^JN��:��}mR�g8�j<�ꂌ��{��Ah��PW@¶�b�ݺ���r3(���d�!ue��NO��QoԌ-�(y�r���!��ĭk����M�!����V�`@�H�1�Ƒ��)B�H	�Z���T;D���� Jj�<9�J�f�Ԡ$��C5���G늁�`48X��Q��D���r�� QE�5dP_�#]�+�q$q�!+����K���k�7��B���ڥ��bRC8�i=B(��3����gR#��nڳP�S��D�ܗ~�R�k5�%�6c{֫1��]B�J�o_'57BG��#�X�kj�V�c���M6]I��Y]T\�
Nӯ�.?�(��^iXlw�>��_�����{6��ch�HF�(Ό���C��.>�̣i�]�u�-i��_��"�'���.�Tk���_խ00�Ö�r�H3Ȳ�+��E꬀��B�pZ>!v�>�����ҕG2�\�rF,(�Hbd�}i�J��ݿ�Ĺ�wLs(�)�&H[����}ﴷ�ɥ�شʞw�Ҿ�ޯUY�iK�3;�`I�Ձ'���< ' (/w�Q �<gG,��֕R.�������-E�$"�
F�B1Fv�p ?�vh�ńQ�*�\$BV��� ���WE;O��	���pX)93����b)�p��gZ<�Q�D�{�SY�W��P��]I���:�����V�e2%dF�����UfX���L����2sQ:��X�ݡ�qB:�vg$��`�L�4���֩BZX���F���b�c�R�����H}g�=�/�|Ƴ�b��ͦ�=�aK� 5; 
�nS  *��9����v���,��2�!n�Z���JYDi�p\	��HdF��_��e
���,.R]�m���P�C����(q�qcE�Fh���i�}dh��	�f��ꈯ"sD� ��<Qr@�}5����$|��*��e�!�c�J(�EYyh�F���
��1����!��~1tL��!��4G��>�ꔸ;��Z�^DG���Z\r��T�k�ҕ�p#�4ަ��H��J�E���\�v�M�J�k���4k�S}|<�ツ��������U�c��OOZ���JV��?���k�o+#1�ܰ"/z��l�E��b�"ta�B
8�k>x��(�a����I���n�R��g�(�0���͖%病�ϼ��Q$5h�������}#�����Ѯ#Jm����w缛��1����BĠ�y2���G�͕���(�20�@�1�X-���֭0j�Ux�Z�RN|Fu���|���]�Ume���WE`u�_�2����a��y`,�DL~��K�����P��*^\��W��Xؕb_,iUw~[�%����g���uݭu�䪽��j��.%�
�Rq�i��7,��M#R��� %P�r�����D:[=Hh�4T˛1�;��P�`$h>@g�Ѽ%cWm�P��n�z)~�渥5���ԧ)�� B�L->(�K�\�8��Z�%
$�I~U�֪1�ג�X�u�Q.ː�Pd�I�/�%��֖�X����?r���z�1 �6U-��{nB�����Y�z��ro�břp�1n/vOH��1}���<Ou�����6�l�c��ǌa�!��'\X��_6]�%���(]K�e�����F��[��3Y#�u�1v�%����~U�YEh�_W�W�"@��k������c�h٬��U�F݌j,���/2ֶ�[�8Қ����e���x����p�]c^K��������q�3�z���T)CN@kYT�I�G�/I�mw���D�@����Sv",l~Պo>�����6�j{�)�2��.(�dﳓ<W ��R\]%�J�*��:]x[��-����h���V�Z�� $��o5�)�����`�����օ��*�<�|K�K�E4�Dx���s���.8@V���Sh�#fF!R9�5d��n� ~4�'�jP1jP: D((�$���"@D
E�ˇ�E4h�E�T��,w���~U�'�I>����	�'l!-˼S8��E��{� Uy��C��=�>��2�AA"}�	<�-M�#-�j{h�n�-�+�X��cϐƋٌ&ŋGz��@sY��9�6`O`��2�X��E7B��|�F�R���TqE���a ٓ(�9�b�C!D�
�~3��X6��Nf�4
�EXxLCp�6�I,�� �H �E��'�h�3��*	
> ��E*���}�^ZOh�c{�/Rcj�D1K�,{;�Du����Z�-��K:��Fީ6?P�>����}*�:��;V2m_a�g�c,��bq.��#���J�sg�	��(ND/9�E�lVd����a��Q�Io�@r�h�`�l^�$\��ŋ�4d"��F��A��X����]�,�DX����*�� �}<���?���`5��```�sD���	��c=�G��a����BD�wRW��WaH�U0@��ʪ�J�LCŚUS��k%��V�Y�y|�)HDs_)tQ��	bQ�I`Q�8����`�l}���Z���.-X�\q\t���kLEujҬ�����q��$q��LS�bЀ��8�3.Cz5!�����^>"���jF��L��eOl,`B `"q��9Pe�TLge�$�Q{&gJ�`�����|!p@���B�(�	�����}ސ�BaqrO-@�ań1p[bϔ��!D��	L�h�m�˼�X!�@!�&B>��h �����bG�Jy�^U�� ���ٛ��vr���)}��
��
zˀ�DU���f�L^����l�b�wY���Y���_=Ċ3G,c���A�u�[~��A�)mE������Y�!�.�����^��q��C�O�#��\���Һ-&]c%��I�	h�o��as�Z�����}�}���"�>F��u��jA�ŋ&�K]܊��G�	�D�lM��5�oX��B�Sl4CA�4Q=6zv����Q�R6���?ﳖ"��%ʯr�VRj��j?e�v���ؖ6"���Y)m	�~A�!'�}�Cw�����Ġi�l��L��]^�VhG���y��J��"�N^��̴D9`�3'h�>$�$(�=C�&1�������L��!�!���J��zՉf0_6�bjRTejD��j�MRn���h�]�2��KO柙aa���v5�Pf�f8�f�N�J$lxњ�%����*&̦~�kF�BM5Ĕ�^H�9� )�4 /�QE���<�Nc�[�b���ĖDY=�%z� FQP'�b�*}�M
����MF8\��{L�޲��v���an�'Zh*G�E�U�z({r-d�}!�PlOH�z��h�j�.�HjY��,���,
��� Fw��<��U����kh�u	�ʲm�                               g�j� �c�1��&ف <�(�	�G8��0�@	�B�	��1�s ) �B@�1
�B�,��]�x�&���� B -��z�s��b���@��'                       �����`kb�0 R�' ��D�^��ɍO�rW�aP�           B� 9z� �p P �V� ��18�0)H@r�"H!1�l�PpX��j 71p,�1���L8h
�!@�� ��Yj�  �� )�A �� �S W���(u�CT	m��        � �        ��    �cdd;�!k$$&un/Z�d<��Vb���O'�(@1�;4A��c��P�;p`�s�I��er>}��`[�Ŝa��(�A ئ@���΁D ` �   ��4�D�@c�����a�N�C��L|HJ�b�:FqV��� ` �   �]5@
�0��L ̄ ��U��dI� ��u."k �c9�^�ℷ�a�  �*:Ѻ�lM5�0	�( 
o[��@JZ �P��@<0ٌ��(1j�� {� &�i� '��qB u:��K X[r�GA�Ɏ�07�(�Dbl ��*d` � :�g@@�%�p�0��#hh�;�� �рJ@����6 �� d � (A   ��0B-��!�Ш   
	����@N�Ĩ�S����($ �   �X� ��
� �  	h  �@ !�  �0�   $� `  < � � a� �� O�	K 7 � �      � @�         41  �  A   �   �   hL @�   0 0�       c        �`  `    �  � ��    ��� � !  �2����f8y�@` 3� y�R� 	�����Ԅ @ 0���         B1             F  b(`         I�  �J�=�^<a�"����v����d��� �a�������.���1�a�n�ԍr�D� p ����D� �$���V�ri�X�tE@���� ˽X�N0��S�~}U�绘Y��ע@Mn�قơB/f�\ D��)���Q�a A�CJ��{`��P	��ӂ�	�� ��4��~�i!XQ�X�K$�l1y�1+=������ �`:��! 6� H�`n҉�` aB�� p� YA�6�0�h� b� �=<` X&�hdߘ @}�n1�<ތ%�@�)@`R�yݠ �ZV�`�bP �* �J�!��'A!�<�(W��M�1����0"Z���L  �i�@	�n �  �8�� ,�֫�� j�ll˺��Ǒ&��S ��㉴�4<8	 `  ���   � G� � f қ ��t� ���	c p Ӿ�a�
 \� ���O�,��@���t� 0  � 8    ���C 1��  ��  �       ` @  Yl            �`        !   �     �  �$Y�c`pp��
 1�Bp���l`#��&`#�a���    B          0           E�Z��'��x�ä�ƀDQ��B���hO!� ֪�
�N"r#,b~�gDY.�� M������ޢjÀ�PxhV���@e]� JC��ſ�+� @�) � Dg\G#VB�P�,�A[�5��/MS`;_ /�8�F8�U 4�X	��   �� C  �B   !�  �B � ZE�P�0 � � D!�� B,�R��.vf@������Jb)�4�  �D0 �          �  ��             ��
,BP��̀d� �,�
"� �1@*fB��x� m� � :`x �8� ��2 V�0$`��b��d.5��@���@p`:Oc��E@T ��c9  �0�        !�$*i   @  @ v�p� o�       ���L	R��� ,`6|Y� R@              d@         G�1��A�)�iD Q� H(��
� �@b�D " -� �P� Z�  C�b႐! a     @        �B        ��Kq�  ~݀��?�e^*.tsy�]�ф@�B*P��$��� [�g ��5�MXb�:�@  ¼ W��� 
�q��I�g��.�<�L�Y�V�`i@҃b 0 #�S���� N��        ̠� � 0   
   k� ����
�; ��5<�^$2j�M�vcd� `  $�  
| �|B�3iy�� �r6   @  0 @@ g���&@� � ����c̆�
�إ����:e@W���� F@
� � �    �d����Vܠ�
� Q8m�'��kU���q`���Oha��RShG��!n ���  쌈vj�^� 
�&/u`�&�[����;�8��v�2"��
Q0     �	�`�� `` �1 ƚB   :�}d�  u@� �@ @̀ "`    bl @   (�  "`    �   @ L  �P                        Ƅ                        ��$,h3u[� B��ш�6|T�%p�kҀM��.�����C1�  `�� -�'��]O�  h�ʐ �$��q�071,&DV���D� Dh �y�9`t* �@ T)�΀z�	 � �6^   ���	 (�y��@::Q�
0 ��0�  c	`F\ ��0@\��-�L CzT.sP F$��� ��  �   �   ��B         "e�`�  )4�� �       `     �>vQ� �L	����     �      -j �L�& $�
T  J                !ߠ   �:��ya�������W���r����μ-�8�>���G�N�(   zn��jԳ�I;7`���Q��p�x|���^��S��t��  a�38Tx���N�d�l�K	����o��T�qZp2Lg�^��Sp�%r8� �@̖��*�Ii������vA�1B;���nA�� �d�� �C����B� �AXDہh<y�(��͐S
����F�S��P� �q����	I !J�B�]�����q�$$��8g�;��#�%�~�&?}��o{��L?��hB��$)���A��`v+�74"��8�A����q���L:�4`(1qw#��3n��Y<lFEB>��9W��"�+�eU=�I&�&t #Ҁiʞ��D��pFԥ�7��A��>��(��h@�i(�I��"�l�2֙h�I,�T��6]:7e���2�V�	OS �qVJ0)�`�4����u[Β7se*m_$��x!8������r,vV�2J[w�>>�8&��-.Q2T���d�A�,` �`�	����J���3�s:
/ƐD4#�:������ǖpl�c��K�Ş 
��p  "      0                               7"�N��(��j N`�|ޥ�MX��� �DQ�H�&޺�)�z�̥���N��C �$����7�6��F/�<
g�(oχ�E5� e8�X�v�bU�B�X(g�F庨{D�ʬ<�E̦�|D�qH�QC�P�L>��&E ��(2G-�$9�EB�	1z1c���%c���jN���k�Aۃ�W�B��G�@�C�P?8��݊x��6�R���G1��W�� ���dp�8�4D̷3�;�b,�&X1}\� ^H�1�C %�� 440 $�G��#og,6a�e?�� R݆j3	*4�z	Z+MD[`Ѫ���q���Y�K:]�[M���55�Ǐ�e-k�~A�DIF�M��p�������4�J!4��1�ϛ�JH!�� �A�@� 0�  �        <    `        f�*Q-ax��J�4� �H��O)��a6+����Z�S�'���O{Y�vVYd|I౭�C#*�fnu��t�����]�;5]��o�������֭�+{e?��B��Q���	�#�Er,$�� ~D@$" ^;�l��%!j����M�# J�����ȉȂvh�;yb�z�xg�Gz�x
�)�a�NG���Sġ_&rk+�����gxq�rt�?PY�&0	c8�I��Hk�խ\`H�u�������,E�;Z�]�*�Q��A]�s2�0yV jL#Ifj�ـA؝|}��W��;}��i��zx#H0 #H�@M �$�bMn�@�k"����6 h�.����1����0x  \!!� �!":�%BSq��ޫy���������,lxL�Ip��'
����.(G$��	Z����*IF��	ga/��C-����#nP���!okt��J����k ����8	 ��Ӽ�����wWU�ي�"҇Sģ�V��]	C"���ZW�����n�RÊ6L\���ui
b`��8�7R��O#������Ľ�2 叔����`�g.h�h�zßp�5VG5i�t��Ӕ�fP*�G3� �rx�F�z���D6d���3J�)�#��V0��@V�2&�U(��R��B�+�#�`�1&_�l� �mV:X��xTH�H�Ah.%�d��z�U��b�/q�� �@^@��8��kP�'�"0@I�@]��-��N��sچe� U�� gy������h�\@J@�T�*"@Eu$f�!��###  0        {L �    �� �{I ��H t�!�T ЅAf���A9���AIz76�܎)3��\W%@��6K��'z�§��Lv��8��b1�9�*�L��N�l%�:BM�#@�D��\%x`~���A��VT�ɳ;a�d�3cg����P!g؋?+��T������!��)��ƜL�镤�Ak���E����4��N�1�s�uR�S��ks�Ã�l�TĆk�Z�������cw�	�&��Yw�N@�s�x,�>Z�䩎6��o���15 ��b�	��S)#	;�5��$J��<2Ap�A�h e�@ 6d @�2�H�Njv+���&<��t*��M5�&�87���&��Qs,`���ƈ ������S�MFL	��ؔϐS1���/2�Z�Z6�9��� .�@�0��  8)Z   �AY7څH;�5�p�� 40g
E������
e7����]%�����usNe�
���	������F po��E� $��	&H! ����A	��OHb@�ԇ���ia����;��L�-�h �(�k]4�����t�|�Q�U6�BL�������͓?vS�V�ڧE;�Z.C%iu��8K!t$�R�2H6�-���&xh�]y�b@e�M���[RF��a�u*���#�������b��F�+9@5��b�l!Q�B���6@NQ�������9.x�]Z�?pV��FD�iT��=�-C�A<��$�A�b�6�B!��FG�A�EaUM��z���)N��J��*��0�k�i����ӞÝ��͞��dj �&�F (F�WғNN�;߈���z\W�1>      ����i�l�_�@�vw�S�FP�f��K:+��D��.A| �ր�5���u `�ƅ7�H���� � ���4"�`�     `L�+�bH0��	�S�� (]��T�r�+ �"˹C
ǜM�h�n$��� ��3J,+��x���7���8��@�2��'�'�t&,� X�аBa!�)O4�FB2u.�)��,Yf��dCE�@�b`�AX�loX��L�y�<�ݛ̽�m��3��+����lHqoR�H� Xm�ʛU�v��G���eASŗ��"�h�n?nt����d��9��0�p�=�l<E��	Vr�.'� I�`��S#{�ZƋ�%��L:         fƸ��!w�+��W�zb    6�@ ��̉VkB�*�D�ݣ�  �`��G��+��0ť���Hm�p��`;�����1�%�}!JG�  aX��Lr/B�r�����-��H�.<�Lɰ�s���Xk�MiK�\|�Z,t'���f��?ޑ�I�߅ˋ��}��$��V��!p�a���|��)������*�8ӂ"T`A��<:���lF�d�����_RI�5
�$u�J�j��:g��0����Ƞ1����K��H&����0��L�^�&��r��L�ߊ��)Z�\�L���K���a�XҀ;��8d��y��<�$������$1�5BR�RH��h^��mB�           :����܈[�E�#     �����[	�#p�DN�f� � 8ꆻr�W�$���\E�By܄��;�E��E(�x�`�	pp�� �        �     �	�30 Тs1 �	� ?Wp�@8���U��pV�a ,�Cw�z~�����_v��5�b�d�l#�NN2�ҹQ�-��m#����$�\"{`f>X P����*��	�)7Zf�'"g)�ւ$>xS,��?��*ޜ���l��l�"XǷ����7�N�c����B�k���Ġڴ޲l�4�P
d��w�wB5  �ִ2
C_U�g�&��$�}>���`�<��� A��h�xt�R��/EĜ3!��$�   ��V� `z��ß�6�A F�V���8��x��֤3H��@� � @�4�#1� `H�2W��LRq���40#� 
���2C!
�8h�g�\��$��U�ͫS���sm�ƇF�**@�O���֍�-]g��. '\�KȄ_�3B��ģP��x}�"�	t ��,A����Vo0�����dix�Cƺzd0�� Ѐ�B �_���������}��}y#n!ަ�S���Z�2L�p�B�@���]Fɺ@�����go�o����Vն8R��km���������ؿа�፻�cgm���N�*�       u�=�'M�I�Mg	��]$H �  � � ` �[���:���c 2�5� �� ��
!A�� ���+d�+0�� G�������\����S�ȃ'O��#�&Хf��3��56�	M��T����đ���r}P�\d��'�5�&ɮW�ݡ�$W���baʆ8��K	"pĪPѥ���w��@Y��xX|���	�i� �6<�Ki�M�����!�]G�v*
 �XD#�ЃZ #n����D�ExA1p�b��ŵ�q1>�?����8�H��xֵxK-h��>(����rG�򬩖��0�Gb&v1=f�rf���G=cp<N�%j]���=��XK����u�`Ǡj����&�n�KC���'�sz2�Mj�Y��`xMg{�iD   ���@�Q*�.�n!�6�v�b� �)�1]3@t�LH��G!�"&�Hd�)�&��<�R`C�  ` e�RA�)2d-F���tAh�UjC+*������ǋ�����9z�]fBib�B��)�N5��m*�-�s������^�nYr�*Sc�|;J8�Sm�u��̪4=�N�p�):"?�%�BF	I܈�
Љ��1p@0���=b,+S�6
��&|51q�BjF"O��XQ�����Ş�'$j�a�((��*��6��=�.(`��W����kN��č��y����a +���������ʉNO� pX�gY$˾��0�F�<bU�ҁSv�@��C����.4R(E��6��xӇc����I�r�����6�T�c@A6aՅ��I�U�E�
I�@�  A�QY c �p5B��<@�1 \�0@*crU�9�L��g]��l��qG�
�P�Vi�E'3��PC�@�A@\zDr��AN,B�����f��7�lk(Y(��i�r\ \h#����S�PO`�<c�l�4N�o6�<vqX����,��3�n֩+ �'�e���a%UZ3�! �`4���2kRlj V� ,  ?4��t��ׂ��)l0׈&6����a��N�)@C��Y������#( �DPA��+���b��+���X`���dd���Hg�b)�+�64|���Rp�c>[L��X���(�|Cc�9ac��	ŋ��N������#B���B7/x���ߥkءg�e�j�~vR�$�g���K_��'L5\B!7�L»|E`d�2��D�ٸ�����Qs��K 1}���,2�Fl@!b��bN�tJ �F�� ` ���3"    /ǰ؋%�H �cH	�����qe1*�(<���Zs�6�j�'���JH 6�C]%]��꒥�DY����tp����;��	Hn���"B���Ϧڋ��P��P��A���D���g����^B��t��K\-��ї�;$X�PCl�C���s�~�M��*|��Ԉ���_�Vg�{�D�@  �  *�+	�}/�M;BP���@��@�zDiL[�zg�bŕ�K^q<�  #G$��1����J�?4D ٟ�!f Em4�V��:j}:S�Xq4d&�`I�8�1iEX�D���䪂"�&��̌�?�a^{	P�M���@(����A����l�#CQ�U�0���ѥ�~,{��ߧ�EńOTw��@QG�A�h��(�`Ţ�����1�
&��|,#A�� �lQs*
č��&���-=4����CP_��M��:+��i�2�`�4 �R�>���g�/E"�4u�kΑ4H^��E��70�4�Cb\YŦ&�V7G��ˈj(txÇ�"K�glЪ(e�j�(� ����NQ�bG��ܬ!�cq�����zJ�E#9x�(Z���DZ8P���}U�v)Qd5�f���DAC �e�#D�A�^Bfv��,��]y8���Daqmׂ*�"|Q����3�h�;��G��>1�R.����xXL���S[Ѭ�U��.�h�B�X�#r챻=����O�ڽ&��L$2(����w�.I'���o�N�8��N�5�q1ľ��E�F��DB@�,=D�񫏰[ц�yag��J�J�WU��Ň�b�alNWH��#G
��!Q������"+����b����b@��/��]�����޵�7,f&����v����=��V�9�zJ��������s�A0���%�5�+�(�
%�N�'�5�����[���x���R�m@�hO��}�-��K��f��ꉬ[��k*"���>��]�w1�����,nz��־Ƣ��?�-����P=r�P��$NWW�%ב1}fUF���^��*�-��)�4q�|�^k�%$�}��
/K����"�c��Tru�5��Bo&��l�`\h���W��aB�H&H���Ϭ�П������&�� ��o�TY��RcX��[�O�P��p�փA�(��O%5�Qb���f�T(���IG`�H+�$��ף-�%���d��MtOd��8ҽg�<W�<��E��	���r��ޅV*�o#y�����,ƣ�,V�fё�*!*��i˥��9�"pT��C�f�Q�xl�=t�o��\M+����b�s:�&�V 4|\M��K�5��ՔHo�����D{[���B��k�j�s+�x���t��S��8H�ɰl&l�_�<z���0h����č']b�W�xt&�"��`ٱs����� �{�$� ��
.�F���d���LqV5�hO(��7&Wt��<�tN�7�f�����4�����=�mKKBVb$2c�����č��Ҵ��8��4ݗ5V���7/4Q�;r�E��Bץ{���H'(���f)�h*kb�4����b�L�+E��|f�&-h��H=��uC��Q!2@n�ae����6����BhmD"ϏY�h���AD�p�lA�nr�P�ƷШ=���E�_BE�y(�;�%h��%+������L��J}v�H��zO�L�'r�$�o���j�Q�n�Z({�,B��kɸO-+��Y���Z�ߨ7IG��h���V��ur^q$�g��4�� ��˨��D(�֭"�g�!�8L�ď`���Q�o�_�!��mW������I��1͌(�3�4<g���bE�Z536d@P� r'�h�a�A����

ԣ(�.I�&RPB�x�� ��XX5��5��7B�y�e<<6������;�~��D�՘�R���F*���՛Ev��>.��<�׏5u'�vA锟�h����>�
Q\�VY��ǷZN��!{���h�T�\��EsP�E�YE!�!c=clV��h����M��̣�h�0�k#��-cj��ZkT�c�����	`���d�0�E�|��5L��Xh�G/���P�D�$)`�ECң�<�ZJ�`ť���D�HH8�|mN�`������EVPьa�M��-C�z�N���a	ʂ��YQ�OP�@�^���I즮��:�k�ʔ��>q�ԫ�U�YR��y�em<mj���(�4s�����@�T�OU���&VβsV�#��>/���`q&���ĺ}��V̓�E�C焔jگ��K�״r/If��M�q��Ӧ�r��e�U*�������EO�ª�y��*f�7�R�gS�䥾�>UFq�2k�,��9}F���-q����5����䎂�m�g]�A�<��(�P̻���
2�6_G�;ׅ�І3׽�������|i�S�s�4�;-KJ�l��A�\�帔l[ґIK�gƛ�a����J��6�#�LK��E�NIX�J��E6
����f�oR�-%1-�ź�7�n�Yˑ�����Ə�Y��{���kbNZ2����!��r$�E+n�vL=G�?��r����_��/tQG��{��6�|]��\�O^W�;�2��$�1�.�!)	�/<,Ԫ�*1R��vbp����g'����RCRd��4@�ꍙY"�S\��H�� a�k�@jMH��E��ݳ�Ra�H>y�m�=v�da�'��5?����}#�2�ؚG��֙����\)�-J�]z��h�qD%��I�u$�FE�{ǦN2���I�������9MKp�)
��&h%@�&ıT�zX�J��]X��L~֕�Mb� ��6���j���*(9�x^�1"���������My<������{�پ���,a5���?K�(55�]��r��J�R��e���R�Ӄͪ��K��'Ucҭ@5�ָy��¦����Vڼ�m����V����yj��� L�("b$~�jR�6�B�P(0d� �c�nb��BL�0%<���`�;N^q��E��*;=K̛y�|]\��� I
��M^��i��h�tn=�tP`��A�(�X8�5xP�����G2�@�q���--HYp�x�RY��[/�� �/����%�Zp����g1uky �;8�K���`�垹
LLѓ�*&�˙e����k�\!Q5�YО%d���\ q�c0H��'g�Q(@�� 4Q�Abh�X%d�͘ �T���R�ɜ�u��w���	$�?�@��#�z7Gr�@g�I�9bx=a�� �7L�_�҉ɪy|�Zx�NU+��X�9!�G����,��ޫ�E�VM�F]������Ը�#6~�߫���p.9�������xD�����g�NNRu�{���q>䪥���RaP�3���'�y�W�$��7\�_R��):S|���se\D��R&�qUl?�R�6-B�[�Āy,h��}oT��d�EĬ�-���]��G�?�ͺ��Zt��=�\!Y��L�!a�����%�.�j2f̘�
)(�ʐj��Ǘ�˥��\Φ?T��3�@�M0DN
�N�˪��Ưq����Q �l;G.I�P5i_Y�=�!+XH�[�W�ٗR;�P0+B��&��u��@�6"$��"�kT�g��v�1�YO��F�*��Nyx�U�	7���.�8 W|�$E���=��k������	vˈ��D]h�m����B�0�F@��g��oB
$��ċs���`����7"����D�7�hk��>5]I�H���5f��=>� �#�
Z�Sf��o��M�����cW#��Wb�:�bD��y�x��E�T�7��ֶWƨ��΢}x r��+��K眿}U��ew��$j��"Ǟ����;�r�}�͉V��]ӵ�L�$DU�������L��e^���P� 5����S$f7A�����U�l�ٵX����cG`�kĲ��X�����-F,�Ie�}��K�d�(���,�#fԳ�Uh��-�y��}��L�"���.�n�3>���T����|[�󅝻<U��Ŕ��u
J,�J����]t����c�J�G�FvG��#c���9G�s�lQf���,�H��[�Wbq%<번�� �!M�ް%�@�^B8�G��p��	uȧ�Ǜ�ru�JG�._^5<K�R�kW_n��(�gfO_��I%�����󊴍X:Y�5LSh������\��2�9֫n*�E��@�ɈI���(�bH��FCm�|Z,�t$�!�&���h5֍����������s��d��L�aB�`�����5���E��2@���G�ۥ��V�v&�'�[j u�Y5|ߠq��T)yF�~���L}��f@�^�V�/��}���]/��	�����;ܟ�i -��AD��}�)={כ�x��+P�V�u���%խVJ�7Ч���ɑP��U�%��@�<���$��&|��'����2 cM	H��-gP�7��G7
���T�O��k����������_�\��5�\SZ�Bβ}_f����5$��(P6h���X2��HL�4'~I_�
�q1W3��ǫg�tkŔ��0ǘ��1��!P �(��"o�����W���ќ��I��U�N`�Qb�r��w�ՠ霫� �- !$�����3�c�q��^b�� �I�H L) @2
��M^i$( D	}��u�@�"��Yu�PEg#C��):����D?�h��6gE�[�	!�;�@�cFD�mH7�X";SS$K�Xb	�`�o�L�&^��)6;Ν6���#�>5���K�f���K�]nN��I!
����v0R a�&(�p_k=��a����y��P��Kb�c����(��n}W���{�Զ�h�����rz�� ��Q��5x_j誣�V,bl%ڕk�{Y}�	�S����K(�]�`7��7��
Ǜ�$�8z.��ě���^Z�ؑ��5e��V�YY���1v�$zp?�b�E`��`�.�Y�
�I�$xp%�c���)��� BD���_�U V�;P���op��}<P��gAĴ�>H�8�ȯ� =:���@C��b��,\J���I�%X�%�YQ��Z%�'��>)h�_!J��)�=�P�����4�_���E�.����Z����|Ȭ�F
���s�K�,��N����D��ܢ���XR,���l%�b�Lڵ|x����Ū��k��ԉ.J�亱�_f�ޝ���hlͦ�XD�y?Ep����d��qc�����y?lt&�6N~�G1`z-o1)�6�T��-{T����4e�{&��U2��eOJ�WI�!\�R/QmNF~��ƹQ\5a;mq��J�Rjy��
���>�},i7�X#�f$ռ�(_�Uy�^�)s�����"�;�3v긋u�IM 4 (Tl"�(W(�	is�`?�#�i�����֒OZkU) 4�0a���u���YD2s�Hnu)u���ҍ2b���B��C��e/ı��N������H�����۾�� �KD�J%��/��5�$�ݫ�J���k�,�,�o0��ʔ�8=��-ĵ�~�ݎ9��%���!,�A�Qw^-"L�_����O^Z֧m�8�度��4́�7� �PF[�2�?�����9�x�����dC��I��N�)S�Q[a�GlHѐ��V���i���mq1U�Z���X# IX�W�fXݘ�ǻ�m�b��a`��� �!��Fh;�qu���g�`�1#@P �`f ��� R�@��C_b$8��dx�GD�Z�(b�0�%�@v]}�!�7Kg��'�TW��Dn?&��,���g��2mLb�H�����Jր�����fM��M(�F^������-�S�hZq��;� Hs�OH1�ZSF��i�=$C��I0O���!�� Ã �A�p�B�6l�L�S�P)��V1�k�q,niKR��͛"?�Q��p�uE�"Q��AG��.$:ȑ	>��"Ѣn�I���?/�&���jp������<X�b�bD\C"4�'
a#",�&Q'h,B
 ��A�!FS���� �Ģ(�^h�#�fߋ�br@��nxQ�H���[nlT�u�,� �rGUM�����w2�� 3	��u&�(xѴ˸�YxYs�\!�8 �g�BN�8�Ǔ0<#�1�8��B�pG1�(�[�͹��B�dS袃�E��z*�F�R����J^%�˸.�"��B����_�8�h�89�ϋ�ټ�{Xh`łX�+<�J/��� �B�:DY���P%���,�Q"�j����1bFy��Ӻ�d��8_Q���L[&:F�W�q;%�&�e�$�E��ۉ �چ�(��z��	�5A����T?�}i7�썊k��u8��UǄ�f�E��	J"\$���3RE�2��J�4� Axrm���Z���E_���?�1E(�� 4��E ��g�]�P��*+a[Y :�<qT��h���.}2��Q^{--�(⌇�V��x��/�%�N�tL�e�"�,��rRY*Zz0�j9]P@�j8���)�P�\�u&��G���)g��1��\�
���ep#D$9+�v�(��\�rٖ	��J�wP������o�7Î�M��)�!�_�!��������_O������ȁ�M��e�:�]���4���.�qس��r�C6��9H��n\Һbfd�6�a�
�G����iր/�Ȅ���\��"T'Q�hԻ~'=p���̯���H��CL�r�vY�(�'_�
m۵[�:�
yQ[���u~�\�w]1�sCz�4�Z��d}�5��J-�ܮ{�q����2,��NK+���.����W<�蟏��1C����T?oP���r{EE��f?�y�n������Vր��C��"u*�s�E��,溫�Ve[���4I�${\K[}��c�'Q�̫T���]�vW�����+?g����bՉoVh�ξ\�QM��<����ʮY �H�f��_(���kڋC�z@#X�<j�	W�R��­�7����Pʖص�#`�T���C�� �Y/Z�rG�RsUܹ`斓�<���+�k҆@�=� ��"n�� ��� ����"G*���HqmV�ǚ�Ȑ��)�(s��"�k9����,l|ݖ����Σͤ�O�Z�����u�}���b�
䴉gȸIE����J	���_z/�;Є#.5%�?�\���������e�v�Hv��%�9vB&�K��{��93>��,w���e����c�E�$Fg�K�4<yˤ}mV�E+�}`FRM������LG�x���������I �B	�1.&�&X����2�c�_ݵ�wyD�Bj��є ���x��aE�,�&8∋�$�&)*�))D(���q�5�x�ۂ0����R,h0��:��U&����.'�hJ���?恁��"���4bNT!���M�x�>�+CxDsӖ� @cL��Q�H\	��E2)���"mV����1O������j�����Js�4S���x�L�܃/p�h� �)QߦI¯p0�����$/�z�,�o��z�A�Z:~e,���WX�炯e��iH�6�&Tx ���I���l|A��A����z,�:T3B��Y���-Z�X���a�W9��l �W�U��b>I��k�Y��N�A�f�S���@!>��H��+)�&�a8Հp�8sQṌH�R&��"0�o�RBc 14b���<,��EY�QJ���0�"�8eS�h�A�� 6�� �(G+F@8��L��exCrƄ,7!��r�Ѭ�L�5��I����!Ȉ�0�"Q��;:u"fSRD�1Ɣ��Ɵ>�/��^�)�.��6+C�ѿ��r����f�����ۣǉZJ���@s��K��N��ukN��j�Ʃ���SN/na#�72.4Ѣ8�ǅ��(�J�jU~�"���l]"ٙ-��,S�������u���������/��h.$_�$yL!��7L���&$M��n.����c1������������a`�嗱�>�:&#`70��Dc��Q�"8M�eR���LH�[Tؐ�4�8��Ӕr|��Uu˾�])%��=I�Wr>�{g��Ը_<�v�#B�X���_̺5pP�tE���lBŧ*�K�U����wc���Y3<[V�.`xC1�Ty�R���k�ڳ���CR�,�-S���tb���(�e�>�'_��`�iV�䜥�6ܺ<����c�����^R;�×Լ�3sG�p���ٜ��Kѵe�>(�ֺ�t����{�A�;tN�S�$�5���M#ʯ�i�+��8��&dQ��~4�̈�ƴ�d����R�5%�I���X#�k�SVG�4���4��th���jw`y$�H������CMHE΅Q�|u	��������R`C�t���d	����X�P@Y$9��?�>/�8PF��昰�C05������a6�.=�=.(k�X��×e6VÓ�XZ�@oO9�������n�R�+B]�r�N��h@r��2 Ơ���@eq2�b�6�\$4��C�(4z��_�//${QV�I⩘��X��I4N��	5O�(Y�n_J�'H�ο�e��D�M�bR-b�\<%�����*Aď��"O� p@��𵝐7��ޑ�Q�t�2䊙	�XB�#�������C&�&�����f���F&\����V�4lH����]; �TY�g�@��ls�a�?�E���s�Th�&!�#E���Q��	��I�&�L&�~�LV?XĞ)c�AU�E��M�A"+����A���K�4  ���Ԙ��բ��n&0�F>�9QsY�g�G���$*����V h���I�6Oҩ�9�Xx��IS� =w�У�Rh���f�I�Hl���]����A	
x*Jr)a�\,-�-h��,#�Ș��d=��J��O��(uD,�"V_JZ%�w����a4O�C�g��~� |V"�g��+�2�8N,X�Bম��)�����q�Y]D��SZ��l	���B�� �i�"M�6�CD���sU���,x���-a�ƊLS��?�a�X��l��ɬ �fQ��-Q��*]f�v]2(��Ԗ��C&>�(�X������P��17���6��-˵^�&�@��I	����l��"�~V(gX����Q�"�:"�\ԔvO;��ʭ?����J��mA���q �FTr� 5#&I�TE�OG"�H>ړHRCG�L�@q�4��,B�c����!͈���D !�o�
>4j��w>.�#�C��Z^l|O���v��<"&"�Fׄ.��2�N-��ԗ
��D�1�!�2�Tm���*ɺvk���yw)�b�u	f�M��v�����V�ı1G�̻U�&5���k��^�O�0x[���)($ƴ���=��R��/�(�|��	K2�6�����	bT=�.��%J��oV[�y�4\\�Q&S;�w�切���Q�.�O�FC�w�ˁ�"0�j�H�M�d�&
U�r��n���o�V-[���;y�� q�H�d�����nP!�-=�m���ypBg6-�RL�v$�L���h\��5�I�Č�um����Aaا�V�M�,�F�Ń�-t��J�g:�$e��x@�*�5q=槌F|�22��.��|�4�ͳA�TK�^/p@kLD���m�T���N��;��!h"4_	�I��y��]�@�-��� �A.��m�j���WZ�Ӗ�Q�G/��Q�舴��ڊH��-���=����گC*�m�l��G[l�	�L���4��J�W�Q?�����Û�>G�$�V���S����h�|��w�R	�ڀPF�r� ȯAJ�L,+H �d` ��T DfͺX�T�/�H����n�"�b�=c�ֵ4,��M�!�j���J�At�hO4X/�-�>��~���Qā�!TE��'��*��L*Y��'Q&�4,{�RB*�م0��=��g�f�˂<OI��bcF(�Z[ċ�E�\;����U�$]��h���&؟!QBU뚊r����G�d��Ұ?�Fq�J�-cb��	�$�<�-��ˀ�įu˖7ߐ@b�ENu0�|j�v%3�$(lƣ�n3ȑ��j.X�p�8�ȱz�2��t���Bo�2*깴h�\A� ��U�����}�B����R%�Qe��XP�f\�d���hX!�<�<�Y$�X�-d{���*���<C�(���c��0�$G����-i���Dh�	ȥ 9#��~򮖓�R�K0�BKޙb���ʣ�h�'��&�"}�>e�!�/b�F�75�X<�<��ѓ�.#Od �*8�A�r���)A��_t9�[�Hy���n� +#�*��6�-`�!瞞s
�<^���б&�'��-�G��'�}�=����慏�@fNEF]����o6��<�^C7ޓ��hȌ����NŞTJ�3مU2�m���CP>��
�?����ԭ9H^�h�~n 0@#��K}�E)
��XS���c
V#@��Պ�`J�J��*4F�ZC�m��Y��&��\�DtbC(���%F���W5��/��4p��I����M���jb�;�BNQ�����@��>�X����-���^hz�2f��⨩{��\<W"D؍2 eԎ�Y���.�����nD��C�BAar�"�j�ux��{��x�D��]� (פvk��Y����-v���e�x�rJ1��$��Q�D�	��<Mv��I���Ax��9㕇��g�.�ł	�W8	
a ��X��<��QK-�F9短x�&�(0��Z>ŀ�$z.�	�e��T�������%�)�Ʌ2I@k@t[x�'џ B,	4Hg�������N[]e�f�MHm�f4QE�@1�E���c!dLC(�C��_������P��!�S$qGX.��#zH	
�[��\�kNd�-g�b��'Gd�*��4�#){���۫4&[
=�X�B���B!X|Q�&
'�x��Zk%e�0�Db��>�2��dX��w��v.C�7��� �nǂ�	j��ޱ��s�!Ht8�o�q|�2#��Q{5(�G9+D6>%���Eף�-Ż�������Ŀe�엔X��8̽C\ �MW[e� ׄh�!�$s\& ��w��>l�d2�d@��?���B��x14�qkT� �p}֡�G=e�ξ"*gt^U��&���92=�6�H��	h ����?�O0j[�2��2���$�b��ˇ�LLV�k`^��-�ܦ��,U\P�W�ђD*ܕs�����1�5�Y~x{	��%�\Z��%s�D��[��P��A��f+9�g��|�$��sW[��K����w ��Cʵ�_���� A�f!`��;�XNx=��\�.)%�X��#�abo	��mJ[l!8�&�-�ǂ���8���.H�8�#��̃u ��d��Ƚ�&��D� &	���_�jH �S�h_~�z���#E+Ab��H����v=�3.[�a-���N2E����l��qI���,b������6ku� �Mݹ/B�1���tD��Z��o���Y;8�P�{�G�e�&�Z?��jb��Fi
�J,Q�+<��^��!u����/
f(�ǲ6f-��.�Kz"T�'7nً�G����
Z=����ɳ��˥
���־2 ��̾�la_,D�?�C!1��6܈��Z��G��4�Jhl� ;�/j�Ow���+�dF��C'�1�����e8-�[gF_�GEb�m��QA-�9�����l~�e72�Ƕ����E�����Z��W#��X��)��F�%T7ת�띞䆡���X��^U����JJ�.�W��{ݵ�B�a�&O���D���8���&9��\RLY�S52��������m+E��
[A�G�]�"���<S�+���M�P�6����Ζ�^�z5�2IX^�)�^)(دlq�4K6iX��2�<m�lC�Po�{�)�JV6�Kt���e	�n�>@M���U�T�`O��2o�yP��->q`6���v/J� (�d(��>[TQ�H�i����$C����#yAc ��=�XT�"�0]�H^އ$5�����[I�}`�֌���%��54yew{y����:�);��e�
E��3��o�o�BV��Z��oL�
4���vF]�����\��1ĎX0, Y��JxM%MJ@7�5d񉒚&�2��$�j�FR��E1������I#�.��KgS 5kKW[-�oǗ)�Z���Gl������y�atMg���".��$�h�V�;Fo����@���HH7" "
� H  @��&��"D	�kB�H��<<lH��v�)˖.L���<C�*+j��3Ǌ�#�2!C� ���`�4_?V���3<K�8��q���rd��x�,#?e���*d��щ\>,x�}EG G6�0�7�+� ��q�����~g���S�Z�vy,)����z� 0��CCƍי��
6�H:,
2c�Ls7lXDpC��L.ytDhy�t��a0�Vo����$ń�E^�&=b�9Y\��@�<��@���eX A70lG�߃��"Esx�D�Fb��"Ϙ_ b����q�ޯ��##�& ĨbR�,�m���9n6\�7 .Y��� ��kXXl'��b��V#���>z�t"�q`dg��sUyحJ)IV�Aڕ�PHH
¸L&	]J�L���7s��X�����E�:�FW�y]]�Q0*L��ܝ-��O�ٛ"��4f?A�<KD.VNB����iF�G�qE���h%�J�r[˩�Ky�Z�N����A׽f��Z�B��b��1�����'*����8Ѣ"���SΨ�jR�|��!c��٤����7sb��g#7gׁ��(�{���}�H�8�鍮 ��X3��J
��c���ҕ�(�]}�����}��'�
�7���􏺗X���v��P5M �~�~.
.kW��F��(��j���{p���,D��w�ȳ޴N�T:�}�L�&
(��"1FrJR��Ri���M?-.��V@"*60ݡ��L�h{�SRr��/����d�:z�M �}������,eU���ğ����=��m��'�B(�+C�@aĎ$O˘W��%��^�=���۶Ys�4�f���� Dmp��H���"����DG��lӳ�:�	�Ē��DT[�����,nT|��m֢z�N/Qgמ$_V�)���G�S�9����h���1:��@��<����.^����e�ڢ�d��D4��cˍɦ,�	������<M�b�� �(|�Mm��H�Y���@�=S�,x�ܨ�Q��������ӢڜE���ˏ]y��$!��k#�i�,�!�L��TA�xC��Y�E��!i�]Pk䉺��4B����1�e����eV8�Qp*��?�F<�~���L�1@����a@�IX ��-�ƪ�M��ME���4|�M� �il�Df�d����Z1���Ac��!�p�b�!Q�Fۆ{D�U�(*����	��612���3䠄E��r<ff�I/>|N�)��,<���R��aq�F��4x�4����$�z�HT�%���O�r����+x\���� P@��hs��ȭ�B�����c�^ @�İ�&_̙�� �*�y����!�u�:�_���`5Xi���������X�$�#�{� �Fl4 0���iS�a��xg7#�, ��X@���d,ؑXlHl��7Mи�=z^`���"$\X��\�E�,,����)X#��
|���6Y�����G^�52T� x���i�ʵ[,q�j��_�Գ��"� 5�}H�H��iXK.�ÏG���y�:��[�	V� 00��
<E1v|(Ą��
5�e&JұLX��	iF��*�9`^��I��h�1�1�1���-e��������Yc�x|Y����}{�m�y�M_�������k��P����=����h�*��\�� �R�P�B��x���*L
lj�C�0�����M����k���ri���r��ogX��1%���
��C�D�XƢu�?�/S���*���J�_�4��4n���Qζ-�,�n��n[Gr�B��M4Ǯ,Nb����Zo2�jEX�;��g$�m!c�	V<L�$l��Ȫ&�|�u������e,xN���Մ��Ë��䤚��4�5,A�c����T�1�������G�ZY�I�J���kL�(J� ���5ׄ���N������-v��P��<�)������:��k�5�[��V��ș..�n�l�S��3��������ޛ+ca#!�ܠ����@�h�,��@F�%zP~Qv��-)�7?/F��Nf�c5����E�a�M���, �{(x;�o��Yq챺����/���qVh�fĎSEC�P�26E���*�y1TL��:�9�i��	�Cd215� ��E�zE�ΧvяJ ���;��<ˑ��,[p(�SHK��1x��l]��#�'��x�<��g��V(|	�8�9���k���Xڽ'�4N���@�Ӿ�r�Bb�gHЕ=�e�� 8���Pb+�uKZ��\��u.��@�����=�e����Q�G�X�̵f����@>��K��Eu�W��P5�%J���l���a���A��&���D����9rgz�m2�>b(�ql�	)bQrY�?�Dݎ'p����L������c��������^%��/E-�8�R�A����G�?��A�Iad(�ށo���	�z T!�6i�8���A򁂉�DCt}Yq���J��H�CS��}}
�@�� ��:l<���� AT 0`�L����[S�d�?}��C�����(�ǯ鈽H�1GL���	s��� �_'��.E^gR���"Ӓ��Zz��η u�S����ƧOf���2K6�Dz����%(ɦ)�v0�6m�JL�%�	�]��D� �����7FX�DE�S$E��'�ћ6ꊶ+FD�N�C�{qī�vS`�d�(K-�}f��λ�|��Ȗh��a"J1kcXrK�j����ѱ��x��@�������c�$���)Z�7��o6ް[�;���q�Y�DgґF��-2��B�#��$�Ač�&U���&F8������T��#NY75�Eː{���S�x�8}l�.�BdP`1.G�eh�)hD�T���6�6�4��E=�ʩ�\���Ƈ���#X8�ÛD�&$���W��r�I��`'��ڷF�a�9NX���ޤN�B��R%u��"C� ��c����[P�h�L(�lC"�4B��4)~!�G���2z�D���)��BO,i����ɺ��[��z}fF[/�A�Nl!;\H��m��׸AFP� ��f�ܰ�nC�D]�1�x9�%m&[�W���q�8��r� ��H$e#�ǿR�u��H�l�խ�LH�rA����PM� cFPb�(9����$��.G	t(�8��{ӧ���_rin�BF"����Y��{��}��Ycx�D�ҩhx�*2�Xoص} 1^w!i�-�i՘QC��ʜ���0`�f�4{ Pv��A@@s���!��+��g/�%9$��Tjq����p�y|��M6�^����(�x��N�d���D�#����"���#�ŏ���E�\�	�h�̈p����0�*(�׳�����?V�Zn(�4�����6|-���zр/{���u��6ڮ���\\�s�F\۟ڴ�c�W��r�P�:�SHj���Ӻ���%::���q�8���M�6,5:��Am�\1�1u���dиٺG�OxLK�F�EG��x��$_��[��f�A��lѵ�L��k4��hѿ;� p�ȑl6���[nm0+zA������z�F�Z��6b�S�QB֌-&\���͍,��&FXr}I�ˉۉD^Y��g�L�/�S�f��{׭9Xª��Q��V*)��̽����eϗ2�TEE��H�9�B��B�SPq?�e~�b1ǃ�Մ���D��"+�܇�^ݠh]��p��u"���TS�Y�(�J��>�R�ą6$߆��h��5%|�ǝX��qF�a�>�.�������q�H��FrY���:�/_�r��Fn�7��"+ugG��%�><�Mx�N��.�����nV(ݬ��M�_�#h�*���)s�����^,$mo�R^K��Z�ˬ�n��K���ݕ�.Pj02z��=�=j���M"��s)��6�M(�9o��n�T��u#G���Ofk�}��حN���hM�����,+�f��U��/���hΨe���we1�px�S)���bޓ����O��6Wɓ��t��%���ۉvTjl^���P>I�0�.�l�bI�;�r$(x�<�~[H2jԀO�3�Wk/P����"�5�D呺��A�����[��6����'D����! �x��������h��W��G[3�|����
(1D@)���;���_ ����E�D� ����(U}H�Oi�.��Y�7d`����_���P�f�g�j/4ݥI�����h�͏L��ԩ�Hd���1`�j�z�X|g����z�-[���)y�Q�ɻ�f�k�6<��X��X��d)7� E�����b��Ɏ�`�"�`�{Ľ��)2Y0t�ʳ��~�X��l�4iLܕ�?cY���|A��s)��t�ʿ���[�Ȗ�(n��R+�x�4��}k�%��Y�(��e)ĤB���,��
�qdx���-x�ab��RˏV�=�"�$R�Dh�~z0#������3<�/�m\u����*R��lN/֔)U��"���ƭ�	i~uLԠ�*/�e��G��F�q3�nPu��{��·ؔ$�����9O�JKJ���M3�e��tе24Ŵ�vuIC܂!C!��$��(�L ��_r�?`̘2ou�Z�+d�� ,��4/��I$�F�Z�����t@D��M׽�W�x"�!��������j����(�cG�gw�%��#��|/%�A�o�IC�I�pq�2��h �B|��pEI|�SR�`�����@�� ��?�h��}�4�a�Gt�-6`���v�)H������, 4fB0���*��\@���<H��ꖃ���$S~,�8|��$�)>J�"e� ]�M��B<c��>-�ښA��Y��0�h�ܩ���M��`��e�����!E��ְ@��0��ha�f�Z��w�,RE��1��� �)HbQ^|��e���%5��6( �0I��:|�n�rZFnռ�6;�����FW&4����5Q	$AKAJ�   $30<! ��/@\ � � 	�|N8Gu����"	� 'X��� `#��� �� � � _�`x H c	�!C6�� �  �1 �� @�|Y���$lH��� ` 7,�  0 ��$8A���@ �ف�H�Q��$^bD��	�8c��'р�vlQ9�],G��,=BV)<`.W���ZмA�,he\����ЯqUpb@ 6�0 �  f�� @hs @ `�� � �^%@
"h`��2~ed�l �	  ����	�0 )р:I	��@�;����&T��� �B� ����0@Hӡ�E �� ���I��a���b ��� # �� j #�� z@��_�D! $�L C         �       �h #     e .@�H˞t(=�y���0U��)`�(�é�_C��#��3��)(�?`-�# y	�z�¥��#B3�%h�C�oH��0�� ,�5D �}�5�=�U������+y�b|�  ��a z�D 0 @h`��`;�� C� F BT � �0 5�!$l 	� (�       !� "        �@B�� r � 	(��41    � @X    `�@ "�0B"  c��Tx��@Zc���   J >`)��L'�X�󀎔��]� �*4#1                8         $b� �8�d�d�2q�p���B�@�@HN�*cJ� �}$bQ�  9�a        
!Y ���f�  Pf             0                4@ m9�]�? >1�`Ք`ň��C��$f��]����r	�q�bX� �N�Ɣ��@b-��� N`  p         %��@ @                s�  >       ��!�T5��꣖�!��(rFH�����@���}��8�;"�8� Tr{���g Qd�@��&���ؼo�L��57���&E�1       a�E4Ѵ1 >�!���7b���\�8Ԅ��� 2Pl"����@� 
��&@'G A
8!)���@ 
2      %"H@&�l    @! � 8  -� �   4          g���D          S�=)���:����SH*mlv2,�i��81�L;1��z
p��� ;3f��H� B��~��0����@ h�-� ��@� � �C���!`�P4  |H�G�( `D�`�L� @4   0           C�$ "h� @��`       Z�@                   �z. x	"�Ҡ               �*�~=�l  �G��La��NX�є  �  #�:�.�#L:A:AK����8�y(��b�������  ��f��.Ry��yK|C9�u�h>j��O�"�b   P0��(8U�jΏ����{F��>`�N��Rt��~��`�0    y�l�����5     �0 ��<G*h��@� !��!@  ��� )��  ���lP��3g�      �            P�(	                  ��� L  2`�              �                                   ��8h`Fod$���  V/�r���a8Fg:  )����q���T����3!_
�Օ�f��������e���moPa��2��ݴ­�   cV6�   _E�����3��+&v  	��k&���h���a�Ɣ6,D=��P    P <BtF�	�����b@�bE8v.#�cŬ�]
z?�  6�0 � 0 @      �                             60                             ��  �         @  ��>6��rP2c�s�R3����0� \����w`;�YHf 2qY�& 30P@㉾I+�[���j[�E�i���f�P�7�i� %3 #�� �FH�-��o��an���]����!���K@ �K�c���˱�L������ ^�F P<[��H Q�-`YmJ�u�l�8����V�5`   �xN�tb�����;�:&���C�� �bD�  ��4     Y� �Y��~!�t�4�kA�M    	s�h �  �  `  `                       � �`                          2�v�#       쭀��KL00F��  ��9酲�* & �+Cs.̽�k�"�� 3Z.�@<LB�� '� |� `  �  �@@ m��7�_.�����H= )��PQT�`kL��;`  ���2C  ������Rm�21)
Q�19��`` ��#_gi+ � �� �� ��  ��# z� ;�.�X� -a �TdH0�W�����ם�x�S�F��g���Q-�傪XF km��@�6`[�l����e���`I  w�Xp    ���S��ɐ�T ��
1C&   n c   f "��    0a�u�� �`
p3 L`  &_�� "@FY R  - � @�  �Z@@           "  �     6���a"lDp�H�6����5[�F�r�`?�rN�;�         CI<�=IlT��EJ�X�si!�&�z� >�(1j�Mw9*b Mcw9��4���M��q�   *���      �      �  ��5�2͐p�|�iu��� `  $ 0     @�l ���0P�-�D0�⭠��k��TF��R@b  ��       �l:+l�� "�� `�@%� �{�@� 4;� 3p�J:��x���+�z���:� 	��'��0` C���`Ɂ��"����,cq˩��8�eø�=+Iv��IC���.@5E�s�Ke�fDD��50��h18G@ S�Q�#3��[�'�!@d��`y�  � �<�9@ q#�����C� � l 8Q� `  S��� �� !�B�@A� �2��[�i�Me�=Rb�^$%=7�3 ��.U��3x�l#�%�8r�W'�]z"�%u�;TVfS�2�$�N�uB�$�H   L�  	�Hn5X��d�W�&ϱ,9�	�  @	c�#�'B�/W@��r+��0H(x	� @   �@   
%������ 5��f ���>   C�    ��  ��  ��  ��  �    0 �� \� 4�M4p* ��V '��  `  $ 4P @� �� #@�ơ�� ������0 w��|�ّ�)�n@�-UF	���@��!�N )8�0�c�avd@D��
� sj2RdZ\�U�A^56Toex�G�@X�Fs��8 �*w�%M�D( V�Q<�� ������@A�Q���3�А̀ @ �	����xk̃Bi��@    � 0  � �   � "  @ @�� � ( P  0   @� �BB����*р<� 	wn��ж�Fۍ w�~?8�x ��#�恞ֳH��� Y@J�h]P  ��B�(m6^���}	)X��@�  P@  �;��9����#  ��   )$���L']�/%1<�L�ǔ=��|s+��P��7�P�@``@   <� Ƿ�䈁A���C����e���;<5���Ճ7�vѵA��@   �b��Q�bR�8��ԟuW�k��۹��U>�Y|oӳ,T   @  l��Pi]ۚ%)��Qf9K�|#duÏ�)F9i��B�@   b���g(����i��z��O	��X�9�1��_&�XJ���   �   f\����d���IO���sG�ݣ"�"���QPT�Ѩ
�.7����V�#���Ϧc��R��J�r�^�RK�S!¦��%%�tV��T44�傥I}����pA�-r56�jOeh����E�u	���M<�>b�K�{���OoYJ�(8t$�AX�  ��3��]'@	�U	B�I��D���ɚ�1�WibWR�� �1V_9�����Iv�@7�V*��3���ڴ�6hΔ#Z�LXl"0�kva,�G��˸�}�^��0��-�А8��]��S\�T�$0p�J)n&��W�ڹ[~��Y��2���0x�A��������}؏¦��`��Ydl&X�Q�λ��X��6D~�G#�&9q�:N����ϑ���  *�h��@�����$�lwaX�F�8�s�E
�f�����bl���-�l.�¸�5�@,�H��z'&���s~�o!",E�+��ɋ$
b�>���!��'� ��JTP��.{�9��rL�����o�~�'�,Dk~�.�A
�S��D���V( '�m	yZ��I0� ���`1?��s���΍�����DI� ��	SS�$ 3\TPMM  �~�1�EQ"��=I>��ςOq�Zs�1�wFa<�����Zԓ`� H �6       �+� G�F02@,0� Da+�.���p!�,3��	Qa<xNq�P2�A�D��xO���$� BA�g>+�w	'P�hF�		DF�oB"p�#?[�Ԇ4bq����!�4A�a�t0� ��� 1<�AB$���C�2��0/���(��E�"��g�P�h�H�Hj��/�X!� 0 T5�f���)i��4i=�MdӇ4�:q64O���"�E@d���GD'��$M�Q��A��3�A@ Pr�Ђt.�-�d�@�- .	���ƀ�H�j � $ �Aa�C#G�	�������H�"�Q;֩��T 6����"t��ڬ�ʱ6���N�2�YF������]}W�          0 `   � =��.Y*>W`��[�܁��@��,y�X-���A�	�!�$�"l XD���/&Fl�%�۞����E8"!o<}�ϼ 64$!�xh�=��Ԓ�>������o|�����1���`�������7��=�<�ff屑�_���q��uD��/U�s|�8گj�ۢ^���Q�
�|> i$O/�KϺ� �t[���щ�(c
 ��TA�  $��@�!   � 1D! D� HE@V��~�(�0�E��*�!;[a"2�U:,���B:��P���7  4��H x @�y{+-L����+��GH�3��U�!��ڐ0D��U�MS�$dlJ��*�O�_�Aw���5tn%ͅ00�[=��(�ް�A��ݚf6m2Ȱ�d#�W�pST& ��v�
YB�����2�YG��~�SЗ~(��xC��m�d�m0�1��󛍸QdF:�(	��e4d �� �)0�=�!0�   $ ����`A����&����*�5��!w��C����ǂA���?z��,~���׬nd�h �F�8$�o�l��\�        �/������ �����>��Z���Z4���!/g�(\�$�o�� ��8ͥ�U'O!�y��BF���o�v��Yٲd�09�B���[����]�����nɥmk���&2 �]�X�t��ٝ&�|��"�����Tx�)C�%�G$���6LHabOm��T#��D��n�c3��`` ;@rA$�t�� ��0��yPv���� 2 P�  �Y�#0  j(]���c�T72$���4Q��$��$Ž��2~�{�2�8��4 D���k�U`������!�/��gٲ���s:�`F:��1�z !� � `            x   `           �    ���ua�;�p�C���t\ �Q���DF�	9�2�E�{�r4�?���.�x�I���D9�e~��0�0� �����#�����x!�-�L�?Ɵ��0q��[R���i��&�G�h��}��b�w͊��b3ٱ7c�����ԣ�@[����$L��V�KZYD";b��_�qxpOb1Q@���(�LUa@�����iW��	05r^	�"�b�N�K��%�d�b T�v�,�Q4��ɩ&yeI"=!�g�Ǽ>h�2���=���|��}[Wő�����8�,H�@�^3^�L�)9�0 
            �            C`���d՚��b�Ǆ�yBC�t�J�� ���0�r�ěe�	ۻf2�a��������e�5���3D�i8h�L�i"A�}��Lձ��u���q�:Ѱ����3$) H
 ���":L�0�<�L�8��D����X!m�l��Ű� �ޙ�i�IH��������3pb�E�%�1X ������        @�����F��>�[�!p�+^6J�&�aO�kh��H18����ấ��W�(鎼LQAۇ����l p�4��� t��E=_$F]�z�i��~��$Pѣ��+�(��2G𑼟<�d�l�%�7�03�T���B�2)� @2d��t06�A����]R(F���SZɞЅ��(�s�p]�DD�|}9L��:)���|R`��=�$.�8^��حH���0(             �vb�Zԑ     G:(�A"r�r�F�+�-��p��_sۖ�E�gjm���>x��1҉�}"��"���DD�u"K�R�e�}��0�3�Q�������,*w�.Z![c`tш�0�e 䟔 V� �%��\!�4�� ��� 0   �l@ }�E��- P JX�x�x�|e҄��xG�f� 6�{>\�ȣ]f�#0l�J��i�8���l��u1��2`[��Tx`       0     �   q �L  ��B���  @2�\�I���E��K?Y0i�F������+��} ~b�:y�N�����$v c�"v��C&�Q��M�M�,�%=�i\q�?7���CM0��&���$�j�!DaNh��d�o�$����f>�e������Ӛ<Ox��{_��X��Lզ��	�R�Yb��!��A�D�Q5���!0�!PM�@��Y5`<FT.�̍X�P��e�WÊ�Ͱ�X��o�Oz�A����G�װ��Y<A�IrV���f�F6��r���_�E�*��cx�QxR��7��� ��J �G@0   s$����+������{�	�''��4�j
'슕/��A�$(�� ` �  ((�� 0(�" `  �@ng"@ � ��      $#��0QD�r�H$m����P�B�8d_`Vs��4c�q9�G�$v,~7�sf�[�A�	��8�@���`��C�žq�/�~Eo����w�K�bE���!0B�D)���[�|���Cp��/�lhL���=~e�bz��oP��DQ��p���А�k���w���N��K;�ÕܨR��J��n�4]P�}\���CS��́|1��O6Q�k"�}�a���f��lrJȥ�)�ת���8]H�f�f-ĩ��`�p�F`=C �   �         ���Jѐa`��E����b�@�Xuӓl�ĶL Kr3�)����6��V�dB� @   
�Dt|hL      ���2#�"��+�`:-��""#V�tg��%�8 uQ�	v�w:��),P�AT( ���'ߡ�i���4�S����C`��n, 0HxHL�?#���	.VF�VŇZ�c���@pQ�XR��,^g������6�?�$�1�&�+aa�J305�y�����0?I<������Hgs5'wZ
��L���
-��Ђ�xP��v�7�i�:iK"+#l<��RD�T(F%�� B <�̈�����6�@ ��j��d�r2��a�\0� ��0�  b ʀL@8�d�`��2�mH�g�Ǳ`��dGB"�8�	�i� ����-F2@�@�x�B �
�@b���'$�Ps��oB}�&�d:�Pk�Rp�1�r�=�1�^t�u��n-Ւ%�݆�Hp�p �ʥ�� �2f��A���f�d��R�D��큢b`���H��͖����g����D(#✔q�T�1"驏J�~�| ��Ս�#���B�&�5C`ˆ���2h��H��DB(�1�+봋WOF8E��\T�Q� GX*\�k��ώ��Ҭ)ۯ��1�G�\�0� `(   �0�"@   <DF    QP�  f�|�XדB*��fDԐU�؀Q�R$hm�b��8�?�M0y |�C��
GL�C&����Q,�@C�Yƣ1�g��|hK4�`Ue�|��4�f�H [��E��x�Y����@ zJ Y� '�YA$el���	�s�l�� ({�� �C$H;	��c@
$X�9{���"Z��ё���z��HY�]�3��H� �D�h 9!oO/��Y��r��I�Y;��!^���3�Y�Rse�/aƉ��'~�.��+�$B^!�^��.?~�*�:Ł'*��M�	�+����!�Ŗj᭨n#=�c�&�I������jH(  b ��$  0  <����L �  �g� ��; #�\�z�O��s�������񻋄3��A�	�.>Kq�_�Ibȼ5P�r����J�m5�0J^&���-�~۷Z��i<4q榑N��<8D0C��b�6xBI2�dO�VC�1�� 1�h .@P(�">��@ `y�a��� 
4� @�� �2ǚ*ƩS	2N����r!�Ԕ������`�	�	
/�6����0*	.
D@0��r�<��5��
QUZg�"�� ��f6���Z�rA}�?b��JE�0�B	u�����/�As��� �}k����&ۖL��찪��WȻUTٶ��}rl�T�xM趩��L�����"�~R� ]���E $'�^BD!AN�u���� �!��� ����L�#��J
c �L(Ĥ��14w(��c�m�b�jC�"8�p:�R�򥮣u�Q1&l�`+�p:&,<�rZt���?~�Y'��ļ��6D�P�=5��r���?qM�:�����i2n��)��N�۲z[�Yi�&G���e3m��<Ű� B+�PF���r6�Z�b�ђ5�v�҃��&�|P���"�
�g�]�a �����%�Z�1�T  +:�����K�$�d����a����-�/ߏ�ߕ�)3�T��&+�f�ňqIR[%�)p*�aZ��Z���I�D��W#���0�s�DJ�I:ysN ��bp)^�x��+���'�WK�i�_h�%��(����bf�]$2�f�������#��ꆽ��{��O۩^.�� ��<�A�Nmd.�����"Ӓ,�*'���v�n�+!(��x��-m��%{�C*6Oc��M|щ�zKԞl~�j��Q����2+GX
�E��m��l9��1"ϊ5l�+�N�����K葫#�K��F�A|�t�W�m֝�/������8��\�M�58����.�?�N-H��>�H�_���ŊG�}�t�7�O3 �ƾ�p,���f���
��W;.ݶ�z2�E�8A�Ԋ�Ƭ猇�nLq"��-~�Oi��[θ�Iݍ���f��X�ɋYy^Q(l؝����9d���w_(�Ɛۖ���L4����B�)T�E�4L�}qG��0z�D��Wg���8>8�8� ڔh��|�z,��������(�G&ұ	�;����ۇjy�A�X�H!@w���B��E2��r�R��%]�5�$Z��+�z�K��)Ф����2|��JL$B��
�
!eB"��ת�x�"��ar��mR!3��p���0-j�lր�N��@
�	�  �	�����"$�H�Af�F�%(���i�!@�啱1��A�,�"��!��C��Ա�z��Q���)��5)��D��Iώj~�T��~�+I��hAxƲO���Ɛ�)�(�ϭ0��������e��h��e��q�A��2�P��� �h�r�����	�HȾ��l�<��/��4x�G3�����F�"�A9�N�F!"�B!\�.�� �@/X�S�A�P�@t&�=�rO(�9�q/�O\!9mjx�'�x[��c"!�\�,Xl�����jL!���H+�.7ωk���]n��&.����g�D���1[�2ѳR� ����bl�,[�9}�K1� ��X�p�Uv���A�G~�^�6:�
r��8}��
DǾ������p�'7We"��o8�G�X��/>��"����LL��H�3�1-�HiQ�V
&�t����Vz���,%��^�y���sS�lDQE�"NA�.��$�^�i6�2ڹ�5��)�nЁ)�������ԩ^���<jx��	r���U,��Ԑ {G/�=S(����e�D�1����b[M4��ذ��2)]\ь�BF�X˒I��Q�R;ፎ1���F��x�JK�4�gMx �|�`�:k+%\��:b_Js��?���������S��C���`~n��M8A�8����]�7�`�x�3���}��/<�:i>\�!�z��N�Ћ��g���ۯ`�n�lEU�r�h�jm9p{�g�d�D���,��"�n��`��c�D��rbe>�=�E���������_�W��֮*/�N=�q��?�2�(�H��{�e�[{�����FBFb�l�/�A"O@(�Q�"Qz�{ȝXL�Ǥ����������K5Q_�,�6%a3�l�(U�׌a&I MZ}��y_hx=:Sz��E��+i����U`F����(���U���������Ne�'�,h�Sg���M��v�!��Z�kX�=�>(�Q�طM`�" �(�d.��7w�v)����Oeh�/єy#2���A,�J'���A��)R�0�<�i6�ܦ�l@d Z�y��U�C�'�a�/��5@ A$�=��"� J��H����V�TD�$7��K�)��:�WX�=���(�b��" ���@�����ڌҍ��
	 �B 	?�-.�����L�Y^�l 1��h�ruc��&o�!$,LB�=�&Ь�E ���ul��P/F��MU��ᷣN��<%�`��Q�z�B�i�ٺȈ���#	3��/�.2al2F�&��iT�M�tb�/�gs��r ��#qL$"o� ��fr��Ilm�Yߓڃ=P;���\#QDc9k�nAPvI��K˵eP!J�E2���ªU���^B���5/���&dqR\�¾��}�\��c��wRA	��C; �� @?}�vǺ��;i֋{� ���aoE�wRLB6�<i1��_��qE1��\X�$#�����'�
A�g�F��E����)cD��^�ζ��R�}��}t�����i2�YU5��n�ձ�`��oi�Z����x��׵�G��̣yn�PR���±����}�nTz�Z��$�^F64Q#���Y�W�T�lxz%)dz>����@}�J�@(��!�1Dc�>G � �g�aϊE6'���,�� ~7.&+�A�1����D (�q4Q���_|�D�x�p�dQq.bĐ� ���:-�R?�'b�0�b�H�x	���z}XBX�F,A��Q� @@!(�hѼ�DQ�A� �4q�G� &QDC1F��9N���c�~��9|�8�9rؒ����UX��Z�W�j��fZ>1��E�ˢ����L��N����(���D���PXZ��ah��1i���F������U<���v�Qu@��Qh���x�_4�Jd���F%���L}�,I�)�n�����:�j�"!"!a���}V�/�� �q�'��iz��%�/�����n!�Q&A���pHh�$�&1	�4q����=QDB.��M�Of�:-�.���Y6"&8�q��p�hxW��r�\p9��y�lg+�1��>V��#b�9��Y5�Vuh���ZDoU��g��8��SD��D{N�H���N�S�m T��V)����s���=���5��ҴM˓N���P��bH�Z#���5$c��ƍ\c\���~�"�N!i����1�9�d^=IIE�~�j��f'�gu�Q �cfG�:��[d@M��cX��
�8�c��D���qZ�g'Y@*2���{�䮴�Xң�_U��MP�j�!���{��&un�r�Um�!+6cY� �� �h�ɹD�mU"��� ���*TX�6�\�����#%���D哆��ou�),7��^l��)+Kd�4{��wVB�`�	���h-f����Ï�5b���j����wX뇅^�I�8���!1^��<,MpD�ఄL#L�(AP�	0Y �Cy�?P+:	��ɲz�䂁Z���<PXȭ�?밾��ȚZ�@d_�l9��aA�(W�/��eRܽ�'u(��!h� T����	�6ujl��Z��eA�S(�g-ccbͱcN��n��VX�nG+�Ƈ[��������VN\6�}�v~1 x7�u�i	�'/͟%jp��{a�&XNv�؟�먦_�#�x�C;��/I�]_ZZz���qY��Ku�?�o7n֠��� o�is�[{�`��@�Dtm������ί����S�ād���d��G��x��n��&TX�����@D2| C �B����!l"*���ŴKɈ���$Rp%�o� �Gρ�NL�HX!��ɒ�l�Ň�p�u��K��&Oo=���^<a�8�Xz˄$�kָ�}Ba��QX�|X!���o�&He� ���"\��������DB�y�޴����K-/=����9���բh�g �����V�ϿP��v���+�
eԳ%d��=��:�g��}Z�/V�?�-k�gJ�8�������HDz��q�:�� �O|�ø)C�c���ć�S�l����K�״c(���A��	�8E���.�X���dE���!��|��"�9o�1&hB����cJ4��� s���)37��@������8���������l���V����9[n��Vye��l|e�(ղ.���Q�ń;u�>���>O[oL���#2����K��gJ�F�z"��M�Ԉ^Ղ ��>Շ؆._� 9'/h�WγI�,8��!mc��=p9
B���+.[3�`k+ �9�lX4� [ɈH��YyZ}�Ρ�IaB�aJ(o�
AǙ���	'��,�'�$d��c(����1�
Yo��RF7yJ�L���ߚ�C}rg�TM�L$b��܂n(��A�J�y���B��G��J��w�x�s����Yyi)�c����f+H�<�%�EB#z��EfB��?&w��ڠ~�\L�5�>� �Q�4��J�Ra�0	��6�<�1�v�)��ĉ�n&�AG��CG%�<\ ��<���	�E~6ÐB �I((�|S�G	3�a0�_�������+���1أϩ����-��^�Hj��u){��j���+��-x�,^�<�����薈V�	�]��'P���b�S��2�Ԝ+Bsb�(����$Te�l~"i�%�df��?X�z|h}J�"��@+B�D$�T�+6 �:A|5D���^)����dd-q�qWu$�ɥDTT��?���9��y��K�K}�ֺ�x�)D��)(S9<�&�)Ml���YX�G�y"δc'�.h�k�*rF��2��Čd�d�.\R��*Pf��Cc�}�����nhr8����d6����c{�Q�¾X@!m�ׅ�d}��������XNFR�{ ��j4���AE#<4�(Z/�'��X���#��ȴr�x���.vFQ΃�%^��FC���~���}@C���Z/)�5���ɖ�.ĭ"�&���פ��1�����Y�>��H�`�b1���*G�c���C,lو\A���{�|�20�C��e�̑2T�w����n0�K	�`����4`4B�1�>���0����.�6AG�D>\x�#�D�8��B-���>���sݤ�$�6'�P��j���Q�a�r1bh�����8�u��1ss��11"x~ѣ�})3�AD��{1����w4@BY��ٛ,�ďm �X�ǶAr�<_�.�����rR��~f���V?���᫕#b�J�4A_|o������vLGk�Q23��-��ƌe��,����E����[=���m&l�G1dni2��*a�,M�C��@b��V����h����6�,\H�Ɠ�Q��o�:���n���BG1���j�Q��1D$��8�u�ƃb�\x,��V00��Rˋ,��QT[6�2DO��k;R�uZR���2	D��d_�yV����;h�FL�z8������\eD"�
����kʑhn،�/yk��hy{�q~DA���Sv�X@��b���8( F���B����!�&}�ʥ@I�"LY�q_f�lC�D�H�R`�0��� "�/n�0Di��TW��s0�i��]����7=���ټ�a��Z�/�a�N��j,:l1i�zV8<x�Qd�%8s	7)�Q���@�d�+�g�!	���w�j�z@�i�� �2�f3����9��/A�A�9���B)�h]?���&c�!
ۛ�DY���� �$�֋)~��^4H�fщ����q��Ґ�����Z��j0��u�B��ŵv�enTR�i�}�&a4�)h�͌'L􈥄6Bh	Lt��Nk���)-Y���{ǧO��Z����Ͷ�N=��Tw�0�����,�G�Z��m�̇l���ğH�tt%�l��\�L�9bw����ߢ�Y�B.G�7D�[��HH�ӟ��_lQk~�o����p��+�`�%��#O�H����ڏ#�}ݽY������O��V�Q���X)��_y�?��G13����4l��U!����;� �粡ae88�9�6�jK"<����2��,�=�$dS��ja�O�e1$^J.U5�k��m7}n����1e!S1P��K��rd�ĹؾLl\K��m�WYP��>O_u�8���.�M�M�Ю��\׭�r.'��M6�����b3����xg��6,�=�����5ƲZ��sCeV'9+�W'�R*������WX��}�N��`x������vu��dEYD*l������uq�z�����"��2���J����߷Gr!�Oo#!��n��Ojp�ټ������w&�'F CCA]�tb���p:���|�Q�_n3�Ѕ K,����A�7�A�[1�}S��a��f����A�O"yWN��P����2R��*�j�K�'D��)ӲrT0#SA�T�$�T9�9H�kw�5e�C�#`�4Y�uW�zz�G,F�-��ڡ�hx�>2���By7��v��������X�z�SF$ى�V�~�uj�:��nZ<��B�I�>�QY�B���k��͓577���5p,��K' �䟍ur~$DM��AB���h���U����<���{1E~�-&F�.݃��X� X����f�����oE;=!�7��"	�:�`�g}G��*8�������e��q(� ��i1^O\kĒZ��̀o>�֠�>-Nş�@,����Ye��&tJ̈́>��"$>QD �����D_�A��>�SnQġ��i#փ�U<H<,��_��U���)�B�!$�n�6Q�x����e"V����˄
+BH��)�"t�
�}z>�#�M�HAf��{P�a��OA�y����'�~���qՄ#,KJl>lLM�|:����1�/�,�����Dܛ�~�XA1eD�&PC�mݦ�@ˑ�5����}���.R�m��y���B��Qz1,�F<'�R)�����1#��.�����婲?��~|���d�4�ɍ�7w�T �>��\�
Q9�ץ�M�1���Af�!9�h���y��ї�f�fĔ�H �4a|L-A��Eݢ�'iT�e�R��t� sq��'1�r�
Bm=�TX�K�h�6*Ă����V���}ۉ���U6Ϗ{� �����!@�6^�;�)��k�����zu�T?Q���d�ʇ���z����n9�wQ?|��0�h��_ۢ�r��'"E"���q6��6L�*�u�E�x ��H����p>|$e�tȂN�w�A�dȗ�zipq��4[rq+��Z*�����)x, �}�{b& ��QC�l}���TP����&I&���9�_�j�Pz'Ł�/�Ά�xx�.��g�����U��b)Y�j;���R�)��B��N�J�m j<"|���ˏ<b)�W����<�BH� �	\/�|Մ24.>Rbń
��m|X���!�!Ey��	(Ղ	Nl�?d�2��۳N� S�L,Ah��J��@ }˒�S<,�����v�$q�(��7�-P/�O��w8{6r�Z��yhEX;��g�qq�p$Bz�Ѐ�Ƥ����x�"���]��Wɢ���b!�"+.VB����Ïm��"F����he�l8��G�>��mH��b�x���F$�Ǽ���Tz�&G��R
���Y���Fx��nB /����j�%!8��L%��s�@��l�?r�A7�0�/��f���b�p:�J(��������@rj~LJ&<�pHزMp<�HH�j�bE�b�;6��$��%l��ڒ)$��\��%�?��
g%آ"���H������v����������̏#�c�7D�>/勰��fQ,���'>LJ��,�NR��=^j#>$�шLl�-+|�w��2.�:	���%dDG��z�-��K�����%����}Y��N̯!�T*��b�)�\P��������+���vk�L�������Q���,����1�c{6r����q3�G��2�r���q�9-r�T3ܻw�'���G�lq��	?�":�/�5n@^��{�*ǀ�u:�U����
y�+qz�1�BHm������9��I ^K�O
PTG!{�^lI�A��N�d�Z�{5# -��+����uǅ�'R�oW%����H,� �q��RH�x
r׵h'䧫<nx��+�T�Z$t�JR%/FWE��O��.��:W�Z����M0}%�h�.��P�F�$9j��/S�S���r����OVA�\L���I��hk�#���d/4��7��G:?�DC�bm=�D����>r(�\�/{�M$�vT���,!q���q�o��H��t����	"����6�F8�Q���'�/��}�G*�;�h:!1�:��E��.m} ]��[��lA��I:e<N�i�'�,������h��ǫ���ZӣY�>\X�_��z�j�?�6L��:_c��:�6U�ܥDU�2�Zlۍy��m�tB��T!1#%�@ E	��Tң�p�et�
�L9�r�d-�<o��DM���Gˢ��M ��	G�}ýVY�̎�|�]�۲]�+؋���H��G
�T�'#�"���ށ�� ���ѓ���r�� Q�|�z�fX���[ cHE�w� A�*���I��S·��f�v�B1Y�O�5����,\�*"���Ɓ�Fs��@Ib�X�8�q�ca͓b<�[3�o��3Fݮ�^o�n�0�FUy��D�͹JO����H������T뢻�!��]fћ?�hS���H�"��� �v񠃓&f��7ى&��-�N�n�;�~�._���-@uq�^�ӑ9'�z��H�谵�)N�>X�9l�����u�A1rs��_��QV�v7u ��-�Β$3d<��B�2(*�	���P-�I��d�Z	��e듏����x�5�Y�Cŷ1�R��=��_Ǎl{͒�RcΡY�˭��3���I�m�@�[xd����B�h�?V,�5fJŉzBɘ� w�lfS�A�05�%�
(�X��E>I�N\]�B�. 1�lc�cƜ�F��~���k�߇x\D��L 9H�f��6
;�BšRH�t?�Y"��&�!�J���f�Jw���>f i�`���<�>��r"���"�`�����.D�d�"d#�ǁ��=c\�M��kC�H�edY ��2m�a�ι�� �C�ɜc���x����_5z����l<��z�{��x�3N���!� �!�E|�C �lƣh\!1�BG�˗>$hB(�| �gĄ�T9n����2p��lD!� �@�^9��)g�ײ���b{�f��6qL��Ť��v�S���z!.,r��^[)o^!�}���D�y���9����4F����Jǅ�Q�cF���)�e�x YR�"�x V�-��Q�l\ �,H�m���TNu�@p��ӌ�����Ha��^�̣"�,��5?] (�FX��,�P��(����%�SE��j�5��LD��2�2D@�����@꽬ZЀ"4H�L�_���\�B��~�?���ZTG"I1���xB�e���������&�<W];�J>�/.'Y�0�2a��'�d�щd=-yH�e}�9v.����mu�w�{�
��� <6Zr��;t����{�$�i1�`l�"�yf��b9�4�,�ZO+�~�y1�Ԙ�Ğ|]Z?�t~�3;nk!��#ߑ.| Gs�9�I{	qbd��hlӽ'̐�/R��$eG��Ǒ�d�C�Ě%�CTp����������z���YE`;g�9/0K�E�4��G�rB�9�L2�`��T�u<�����M��!E��ɐ�<������<�wŒW����:u)]9�gh�K�)��E�r(Ѣ��E�����[\�U6�&�!,1�5�K!�H־<ze:�;���2%?���m����ͬ�>'�=�H��/�S��\dsN���'.z�x�-Is`I��p1�d�nZ�s���É"�K~lh߶����>inX��_����$ �1vID�*��v�9��>����Ǣ�Z��S��=��C
��л�O�	1GM�*���z4����-��!�&,z\xB�Y�L�(��y2����%nưBH�]*U��D�Yr/^xܖ��:�����ߴ��ٛ��B�	z�A�G#����x�nⷸF�L kG�-����KR�l��E�Z���Th�$R&;F�*�J�yf��O/>��k6�-R[#�IZPd�Sb�CAz��IDX��W<�@�%�<h�w� 0��M�R,<B�LFv\���n�[#"B�	����yvdDAX������7\�B��a�B2 ��O�dk����4E�����X�hP[�'r�ؗi�-C�r1Z&]N�z��2�eؤfA&���i�J`�6�^[dL�C�����<����KH�m�l�"fD�$
N� GDQ�D�W�THM�Z� "cQ�����Y"�q�^Q���݀�nӾ��!�-�	hO�-�ܬ�P����"}e���cZ!��X��%��3�j�:�2��kJ.�j�o�$J.��Q]P�%
z1$g��bx��<��׏M2�ĵP�*y�!��ٵeH�r�M>����=xb]ƉƴL�����N�R�dʃX�)!�h� �ec�}�0FtQv`�QE��E�
(�)}X؈!y��dZՅ\���%�	F{��ި'x9�d>�x�rV*��
2k�A)
'E��[`���TG��i��LL��e�'-���þ2�ǯ�-cD���c�B!�"B��$��^)�B!%��0�q� �4 QQ
��
!����f�����e�D�E�$[����ND�,AE@TVzp������nL�2�4�������I��G���]�t�W$5�c�[7'��bq3Dm��%��"3��m�m���/G�Vț�	%@A�Q����iW�d�4������4:���H�u�Ջ7਋�ZE}-Yg�D�>f`�DZG��;������^*��X�Z�8�ӗ��qDb���h����3N�&(!<(�Â���^ed�34+��U.�\Y�e��'ⓟY����Sb�AS�;�p�ײ�����4yvGUI)I k)p�͞��{�f$qu��5�.2�7c��_	d�eC�e����ש��2Gp@LH�0��]d�ؒED{�$N%#�y;rv\\e�D��eIYـ���oc�YlW�w�yb����Z���w$����� ����Z�R��q��P�/�ѐ�!�� �)��tM����mٲҗ�*� �C�1n��c����(�#�/m1��\� �kS�+�c%.#�22��0��-�r!DC1	�Wd;���R��������}r�)4���Ţ��z��
�c.D۾=�ޒ"V9�K�F�Q�s�U(��AzBO�S_C1�i�Qj���u���<���P�2���U=<.e4Go���d����|_�����i#X�^��֫Y&��z	bi����s����*��Kˏ ��Ԁ&9����7��P�bR{��Ԟ6*e)��o���Ո��:�`IsGly\���׈K�FjKF�V�����r�0Rs''�6"XX���*;5c[F�h����PK���H���c�=�SH=#���'��9��JP� �K!r�qIy׈B{JM� ���(@z��mm��iLJդ\�Z!�4�@�,����mH3�d`��4��[<��v2�HI������ckwd0DL��C�R�����KqO�L�#S,1k_u�ӯ�!)�C_��j���瘨e�G�S�����( j;N)��A���@cf���ZT��8P�]n�=��Kdrf�^�*�H� ��#4i�MA�Abt�>R�хД/���1^�D@K@	YZڵFEb��{�e�F]x�"ė��'���V�ެ��(�N��(R�"E$X�o�<\�#
��!H˗����Q
@A� �c��E��/[�~��A	Fs(��Ǣ��s�vE�K/��W�i��]0��I��O�)�\����- <DN�jW-P��K,��+���L�Ҙ�ɢ�}��	�9L��h��t���m��_=`�\�hB���ί0}^2FpZ,Y1S������){Gbf��I1�q<���D�id [.e�C}!��>��D┍ �!�D�� �?�`M��m`�Ԥ��Ӭ�C�/��T���2�&ɨ#����cZcG�:5c+;�үdNl��AP���~���iH�$1�$�Ǖ�1�"c�`*A��oݥ��y)��G~����>?6-�&FǕ��e������lz@^Ȗ �H���)Y��,�x\�۩ K�Y ���/1���AR}�.rE���{��X+t\�xx@��f��/sW�� ށ'�sB[H�eb_�G�_x�2��$�;JuD��i$+�h�ȡH���4=�h�G�������X���l��kޤ����C�;D�B-c4�-\�D2u^guf�(D�T� �mxv����[[Fk6jŎ����^%�C}իZP��Y���[61��IH�ځf� �"̦z�$Ǚ�}�T����h�J�wX�� ��ߪXR�c-��G�0a�@cs@�^�An��h�'�
 ��8�9�𬅉�C������5 K��Az������ԉG1s��C�(U`���!%M�biIX�X!B��`8��{���i=��:�g�l�z�3މ-H��s-n�&X���i՟�x;����.)�Ïu����c�l��S##��"Fp�Z$5șX�(9d��&� �CI��y�1�Y�O#���^��<��v��Qї%@,� �He��~h�l�����fc����S���Z�|�{!� 'P�B�����iH��1������:�Z���so&���D%��7ۀE�
(�%G� �g�E�b1l����g���l����P�$nV����.�S�Q�ȱ�&Tapeh��<��ar�v�/v�ljC���v}����hv!|@|�7_\�y�͝
�e ,]2Òϋ`����:���i
�ǐy��D��c!:�2\�$ZϾ���כ��?]�fe:�	DZ/��lq�S0�#Og�HR��DܻA�/�n�y�	��G��f1CYD��*1p �(Z�4�y0�����$�#�����5���.��2T�r��鱢�4y!�%����n�TG�8O���)���1�X���")�F�u$�J����k�v�1������	�����X)u�ԇ�$�<[K[k�2��D؏�F�>9oU��-йy�����v�;�lK��n�	�d�xKM��%ڸ��*�Be�V.�
�J)�n�2j���}���]srrk��"}v̥r�b�đ��Nʨ5|����r�@��V��M��$n�HK:��mq'���x�0�mAl��'���c��pQ��]2˞�H����ԅq%9iO�C�G���s��1�^H}�	���f�rN�J ��Av9�9�=��#$��H�8*��-�"���s�gzQ�6���b4
�G�Z04�s�D���U U@S�����N�a�Q��h�|MEaE[',^�E�d�
-�����*R%s�X��L�^ض1�~p�B����qo�����Ƌ3�4��C��5�+�X��)���K������d�5�������#����&j�o|�Q��z��A`A)�������`���P�K,ANo{�hw��4<A�B &�m;Yr�d�FJD�eh`�2��"PP�I�m=q�׃Q,*�4�{�:@�""c�)��b���J#.Q�^}�F�6Yr���nԖ)��I$ D���}��=/{&G��8@�o\Qj�pX��hH��V(�b��%�~��Q}`"ƒ�X���-��Xr<[�`��3-H&j��-=�rv�W��x��]��>��H������Q��� ���Մ��Yb��T���	9-�5��Һ�&(p�wqTW�P����G�e�}��ギS��tX�(����a�dAvH�8�cd,eua+���+�,�D��@�3��l6�h$k��p9��3,�;~���"�N�|`�D �At�̈́A$��,��Q�� <�E���O�4��eFOW�,�D [U�U)Or"= ��U��!!m=R)��KC!�,��!�ͯ�!�bČ�BF��p�n�iv���&i)�q�h���������a���Q�8	AA�5!f��X��o��L�w��,q���HI� �N���)�%m<L �D!0��F-�h�����v�z����?F&x�s+Ua$q:���&�9��oQPX�ΈQ�^V�50�J�7���O�4$�tZ2~C�����i�
 Z�� ]�Sb���[�u�U|��{���Tlj���ࢉ!A �{ÅTP�@����}l�:5#T�I��-aLI^7�\���b�.^͆���-2�qr�H�]�Πs���%�A�w�ׅ�����Õ)<^ì�@
��D�L���O�J΍\L\�:�\�j"�3�x�5�V�AR �%>xj�x��eUo��ɓ��?Q	$(�M<RF��*p*
�Sf���z؞i
M:uE#@@���v�F�," �8���5�p�4AxHL���C��K��s4H��UK�쏫���!0@c{�i1(��+7����)9Ġ�E���NO����� �bh���K���bF���h��	���z�-#�����<�j3��>ZC*�T���)Ј�5����X2����G�X���;�F�_�2��ݨ�nS޼�l-/�cD���g�j�ݠ�L���% RID@���* �3ƹ��
d�P��$��a � ���٥�pP�P���!"1�5�'m�P��?O�{��p(��uz@W��-�I���	���'��>Z"�?� ۤ�
)Q	7��P`	��U��߃����B���� �����A-I�����E5��6��!���i<�AbÐ�(�ܥ����Xl��iz��	6��.
$x�F�a�dF�h�@p[�bFBd �y&8��5;ӛwZz���<�BT{��60�F<`�D��rX��!�L��ť�m&0B�D��e�͆������|m%I}�4�E�����Ѱ��/��>^�
#�y ���g����8�$�"TFe��8�����0���E��8{l�V�b/�K������2�K�&j�=ׂ%�C�.�.G��ǴD#�D=/��,صq8�L&�.��)��W�g��S�Ǯo���j�"Qe$4ɖ��Z�N,c�FQ&y���Av4�8�#�FB��*eq�.�8��&#>d�"�)	C�F�|��B�s�Gu��-F��Ŵ��ap������"�-p�@�r�{�x�h��Т�q<\�������#�y$�jV"J�s�K�J�
�S����dlq����E3hX}|����+X��6���+�q���=t���$��h�-qtٜ���0p����A�̏��	����=3u/kM�q�(�E�d���{$�]?%�B�gm���
��X�e�.$�e�=f��Eɣ�j� �3 �e!�iI���h�S���vb�@	������-��Y��`���_ߩ��L�A7��r3saDCn��+.W�"�i�Ɨ��q�Ē<���{̱�2})8������nz���U�=6(X�,�cf#�#���c�!�E�����I׭����Ԅ���g�����2� F��i_��J�/��"��G���S�����_ԢG�'�Ԧ�['�ݒ~��{��W���j��>ڥ���#f����.��3ڛ�|���m0ql���h�IR�Ǝ�wR���x�a�ְpV٦��&m��ȸ����(�S&����WļX}�Ӓ�!p�f���m����-�X��A�ыQD���3=,xm����0@�Q�!�'i�@/��*�HNɨ_��C_t�4�5��M��z�Hq���?c�y�Z�����f�2�I���l2�f��+,���K%T���_��I�S�?��{��������u��ū*#1�Ӛ��&@Vd���p����Rb^\��YJV[�9�qa�hٸ���!�-�]��ڪ�������CC�rM2_I�bW^��_̭'XP:�c���g.�]y#�m��_��W|�s��g>	2
�$q�6����T(��,���ٖ�If[B�s�-J&G��њY�7�N��^��x�O�:/bѥ:�de֥�>�^���6�r&+�Ȉ�Vٲ��=��a{/��[�l��]���ŀh�!�O�LE+gOX�����(�s�d����45�|B�}��V�P���-f�L}��(l��=q��2����'�e��Y���V 08*h%�\��z�����DIAVos��rE��UE��++����p����%# 0��QE�� z�i�
p�������.X�辳�¶�ʊ�P�-�m�mǹ��e`ُ6#�'����Yֺ�d��|<��xLj*(����}ݙ"asa����.�,�����'y��-�n���C�a"�x?�$d94���ܘ�$@  ,�  "�׀#  ��&  ���
'�H�p *�` �@B P � @    � �-��0Q`q�(l�� ���@S��Z��Õ�)�޽	 �P(  � D    ׺0 ��$0>=����4\��I�� ������T퀉���� s��h���c0�>p �@  �NRvv�L��c@ !�21`X  6~��x  �  0 < �x��>  D� ]����F%�Y  �` i?6JQ�T9�< �$�8`   D       @`"� � ` �    @                                �  �   �   �            � �                       0[��$8r؆p��,��E�E�M���1(�        `   �  0�p       �Q�́� f   �  � y�"���C ! ��@ @             C� N ;�� xB�r�n��� 0܃c  ֦��|���0���                 G         +���a�  ���#�� �[� xA83�� � �     @ `8ND��<�
�� 1>L0�p�h� @�Fx , �`O Z`����@j�	��� H ��	&P�\	�? +�

��    @     ��� `  G��               " � i��x��',�$ E���8��1 " 1 �                      �E#���c@  �" `�#��l�- �    0                      @ Fp� ��     0 p�8�2       �!�g��Q��n0`c�a��N��J�ͮ֩H)�m�E�3� �x �q� � %JBр6p  2� ��!8 ��  �   �  �     � 1�      ��   ��    ��  �Lj    , � 
���l  �@ ��"#c|BL�Xݲ��v��  1�`(�Xa)rz�Q2�)"T�P��Ɵh���ǂ,���EdЉ�� ���-7�+�=l�kļ���Jx�����1f8d�3bg����t|UbQL�"M6��\"�pmU���$'/�������P�P i�G90ls#�Y��B���%��U VIj+��B	(��5��#�ʃ�?�Zy0��ӓ�X���t��L����W#A���'БaC:��:�E��	"\��A,�$�3�&�p��/�	c7 7c��)��q>�'T:X�/�� �Y��|L�h�Mx���1s�� � �A]1�3�,��&�e�ĵ=��&7L���uF_a� ��������W�f�"����O�=����vCe�� DI�[�oG[�n��--)	JD�|��L`FX  ,�N�D��F���'-�w���bW�	6U�0Gi���*��������dÈ�%�B�  2�LD;Fc�sۋ}8�Q�S��  ` k� ��   �dd��XA���)lU80       �Qh�K��=(���1  � �_� 
,~���i�]oN�CJ�h���AC 	�Sv��F        ��V�u���v��Kf�;$#j�x�X��d|jh�c��(��Y�T�
�	 �   ]'���.8h��e"C�w�8��l0�c�c$p�F���� �@� "q8AA��Da#(��Dсv�@��@Qa��H�&#�0���A#����<2 �@�"9�Q58^����YQu��jj$�H����g��\4A@J#���B��%��uڡ�-(	�0�_�A��8Xp�V����B����!�CP����  �v�A�L�    ^arB����� @o�Է����Waf���+#OF�ҷ�V#'y8�2N�Ҽ��W�g�n8��i*�@: �w�
AR�$SK��,��T�@7dk�B;Kz        
�0��H��8��Y-�Ђ�Ra�D�}a� ���� ��Oj��C���?���i>L�Sy�y��"j�W/rnO�	L!�##":���]�� �� 9B?TapC�$"�ڄgB'��%5�|��~�26=��=m��� 1��;�b�  A2���K$�$R���`A+0�8@0�8"H �K�%6NH$g�E��u�cl�0�����a�&`��P,6J�K����a`������\X�=~we��X*�o/� �\D"6M��  (�ٖX��~�,ɵTuD�iM�2.�b�w�\&Hx[9Ɉ_�)��?  �1P���R%��N�oCՈ��Me�r�j�s0�R)Ӗ��l�Cb���v�"`�"(9!�1�� 
  � ,D�L� ��1`
}��@L*
�?RL���a����nR��
}|�쉸C������ ��G�I�!8EC`��8Ss�w���C ��C`��Hj��Љ`B(@`��_�@��Fѫ����0քGBB&��
���#�C�� ���6l*p�aS2cR@+��d-�7ж�D�ۤY'S�,���.� x �u�ڶ��.�H���t�d>��t<$6$x�D0�簞^ͮ���
�X�П��f˵�8ę=h���f�:�nM�~C�T���k�؍s�P(@���@a� ��t�|��  @    WM�O8�!�e 
�YX��W�#L��ndU�J(���b�)��tpu�%�k�5[Rr%E�qQ�� &�*$uL�/%~[s
���3��u%���z��
(��{�aj�ZƕK0�qS�� T߈}�H�c�'�?����E�'�IL�	��� ���&ہ� 
`����$�Pŧ�(�"J BD�ŇP����F�Q��cVh�ſ��0��� 0!|H����*�r��ܺ�26���Δ�4��V)?���E�Vgw�T��i�E�|	�\����Z�2�c^�sɒ�<��  0� �~��.)j�0 � &����Mb�b"'Z^���$"ߓ�r67���&JM̅�%�� �  XW�?��p%z&$�G�n� a�K=�}���S��D�5�7Z�
&�R�I�0�n��=e" MȄ��g���p�=O&�.<6>��Q�`�q�~:���G�.<!��Bz���ɺ'�CY?Zm``p��B�E&�<h�|��Jz:ϹZ��,��v?7��1�����Ie��"�X���ukG#�ɣ8� A�A�@ w4H�S��       ����m�hA��]@IΓ$Z-n�#� @�! �h�n^)=h   @` @�0����uvX�2|M�&N���)so#v�d`QK��H��	Ǭ90�=h�w��.I�ؼi�>�F.�5���Ё��Tn]�7Ֆ�(M�V^L#L#8 �H�N�K��'�?A~&���n%4�#U�b[��&N�c����EN���������֜�_K:_���6��}!$iCxc�ѷ�x�'�[�J��1a*�+���G
/g�f�7H�7��ݾA�4�il��� ԪR �e��E�"C� @0<��Ina�דΉk�nX�sJJ������TMG�x��
� �����0y^�����agRg"���^��v�e��^| q�CȪ��[��7M�*�@A�!��a��@4�f�Ŵ�L��{���W�SxԯuUJ��~9̪o"u��4��P�BM)�6��$<�/�a�@��#����7��3�� )!�yXi$���k*��@ B�o�h$y@��H�D�z���D�3ހ     � �� (�<X�X�8��M&I:��P/���rw
�	Nh�e}WT�cX[U��4�2�NX<�گ��Y�[�6$| &�U�@a]�KQ)�5��f���q�W�R��1Dɍ�1&�mU�ŵ��o}�3�=R�)(�@ ,�%���,���|P���,_�)�ɴ"�uϤ�l��   '��?��A�Z�_� �H����]�G��]m-L�U��5D�%�a��������O���E�@�I��	�g43�g�Gz>ܪE���:��mq�G����>{�!�����(�����h�^�-��`8'��.�E���0�9�x�a��L>�� QX�`L@�1ԣH�ZV�X�fW������B	R��Z�Z��p\S֋����g��!Ҁ�@?�@��L����6kQ��AJ�@��e�ӛqh$^i5�E��Q3�q���x7��q���0 ��H��Q1
5�6�N����i� �ֱ�������X  3,�� 0�B��f(0��`�	,0#��pBA�fF��Z	�iQ��!�A\U&��%@,1+��FX� �Gď�가�C� A G��(�$xD�F�F��M4Z4L� �2�2J4p�.�:@�7I�a!N��$��BAh%*akK(���D�  ��J�wv��h��&2j�4���b�P@h@��4)��3a&��TL'�6�#:�0BnU#$�9'p�]t���d�_Ud 0{Q!$�OWV-{$�P߀ċC�����P���Wj��,2R:l�ȩ�!]�؂=;&x[�Rlke3����H� 6��Eڵ�BR��&��WI�k
}y�tUP3�+6!�ADi=�ǾGdM�ݯ��]$4�����@rC�uPV���U��0�C�(��GZ�B(A� �`F�a�CaT�ёVNK�+	�QQ���3|�lWZ�Ed,�	1B����(R��JzE-��(M� #!��.�Yi&(��y&�z� �&��&$Y�m��B�%�&����a(A���U�@����9�Y5q�B�YnF��thJ�H �U*�ѡE����S��2��Vu�gw
��+��m�Wq�}��b��_�֖__��Ke|��H�b���m�*��T�ɧҳ��c��M� 0"x	�t�n��*�y�+u��B�V�F�$�P�Q����M���8x:iA%z����!��4�jv���RqɄ*�BBc>h-����Ѡ��\���-W�
ƩT�L0� �JJ�a��!�Ѵ�[&U
�ܬ[�h�=�U��qf6��-�������	�t
��)����a�u�\W������`��z8�ƿ��\[�+� �}�Q;~>��!���h�C(�М^���ō�ښK`S�'*�!�d6+�q�\����@x�и�#�$i=1e ��TRZ�w|F�u��S%Z���h@�@
����貕,,��������h�.�f��~D.>D�9s4Z
vjr1�����p�$����[�A(������c	B��,�Tm0�!7�Ee�8j��
�|�M)-v�A+n�JVB��6����J���4��V�%���O��cs���u9��${M�����9����8'����|�H�$l���!F�� �cSK��Da0�:ߔM&C���aq�H����b��X�-Q�s��xEg���A ��>��^�����C�)��La:��"4��2YU9�A��Ϣaᮤ���`@%�B�쵯V��4m���_D�U����&�5�(E,/:L�,#�@pRT�aۣ�n���v�aH�#g��:%�$�*`� �1����p@!����.Bn��A@rvXv��^1�%��[
N'��.\�g��a���Z!7"��M��E)Ph	��)GX޲�Læ p?���ڰlO�I�݊5S��1��vY��q�.�[Ņ�| ��M�b�8�)����D�D7X��@�� �/m�8C0�y� <�W~�����u�i���H�x����k�l 8 5 �}F-��:SD�'�X� 7��h�sMBI��-e�;"���	"����I���� �D�?޿���� �fX ���=�i��!&������S���P�o��b�)@An��lxl _P����ٿ����!p�X�m�D���9А�D�0�@T#����W���Ä�蒫�łc��5^�zx��!�v�1�fy�r�1� �a�>�W�)�rє�C�0��!B!K���$�/�#�B�"� C��p��őt:͊5��a���$�(J(,K� �Z�.^A���! A `B@
�%�*`8���%��"��)��x�F��5��-�'Ph\���C�`S���'AaB(�mƶ��yH�l%��S2��X�Y ����]C� :
*�kNj�k��8A$��"Z�A����A��i<��6�/�x�t5ɞ�!�����	��	� i�� I�K��c ��@i�䚑|@��/�(��Xƿk,a0�*``��Z;�ĸl
��F́�
+z��C}_!��/p@��/�1:_Of��Ŧf:��y)�g���3W�z!B̥Ps6^-+ˆE���Y��Rl�H4q6�k�aba�S4i(�#Ȁ�(�E��ML���`F �� P�1=uu�k"!P!j
V��DR��� �2��	��M��Dd� پͺ���D����-A��cٖ��.,X �7s� �@=xL[-A�!DP@�ǞR��L\H���&�$A��-z��X2,�j���!A��| �Ar������.f�㖕]�a�<�|k*�E�W���M&��( �r��5|��wtD����l�����@s`
D�H�EP(D� 9f�xA@�a3�56� @0�E��4���A0�A�[�Y5^�.| ��v���\p����e/n�EX��� �X�aF3*
�b`?�=�Y�Bxt � ��0=�^-+�'6�$��@ �e��9�>���f�*�%�!��H:�v�v�ш�����!���&�Z<�=��������5��@eI�A�ر�� �>&��:����z���@9�O,h�4(���8�/����,g4�B�pM~���Kbh$,�"�X��EK����oۭ�^��&�H$�����b������'W[cgR��@�ESk䛫]��Qk6lB]ZQ��Mb @��d�}��0X@��䅯��ձ�`��e͛)���&���!����K��@�e�-��[,�	a��#S���5h#P���@~	�Jb��Bж�@pB�M��B��>���!�lL>h�K鈿���^�lhD l�A;��,dAU(�.Z����I��%�R�B_�8� _WA� I�,^�$
8Q "���k�`De�aa���p��`���8" L.D
�uw�A ��2H$�@�@���ź����Bd���R�.x\Z�>�F��# (�+�D� �+ P.���<A ܻ�y����'95�����8`0Cp�͗9�׹p�1}	�����oy48p�A@�wڿŠ�V��HQ���!���W��_�"��~鰕�JuȾb�cA���}��6�OaL ��G!4�u��Ce�����;'*�y܏T��Hm<g�ey�S*�"L!X���%�ڂ*���k�:`^�ڍ0��0ED�I�Tѷ�ђ�b�?�,\�6mǬ�S��l�$
�i��]O�0����b"6H���@�X��0���HP�������)5�;�}Ͷ basg%н0h�8�y�ZG���ډ4&��` �A@�@%�Q�iH��@�,�sA�ȞE�I 1p�BL�fZ�$�t� v=� �&d$MC8E�r|��n6��/�i�ey33�tl` jwg��Ă*���@��K�
���^�!��!��E�i����u+���s��\�C$Uh�	� �ba ��3rq-(�~i����]#.6�rƇɓ5���=I� �a�^6X�Dm�%L }n���<�Ѹ�I�m3q<�:d��,�&GC�{Z�-�Ӏ���4�?1aq-[)�(ٲE�L|�4x��\P����2?�zBAE9�0@���8�(n�H�����)i��&��j``��p�����j4�H',:�AH��hH!(�Z 8@q�b�ޛ`g�����*ɦ� 8���!����mܠj�t��d�k�`�HXJ����x�j���r����)-US\Kz���$ ��#E��8@b0��1�}�2��F
��l�Ę<@
Bx@%�qNB������'�l��#b|J���z���>PC�pO�d	�
K���n��B�T��|�^/aT!K�3堮�߉�1�J��<hlT�)�@P8%  0�Ğ�<DJ{�爳����mr�ot�$?�V�6 ���E;��7*���hai i ����rl: ���P�6�0�Q�`�, �@���/A���$���AĆ��,-�A��a-�tp� ��6�l��! H���k�_�����h��ש�T�@�PzKO9&C�AtH�O*��0Ж��PF	���nNZ4�<a�����X�FZ�E����քHu��n�P��^j5�0�\ v�O��=�1��_�K�-�oL#!����!2�H f�n���cz�K��z�OG�@s�FXo�{��%�W~`g�-}�Έ�h�B��B�Y��#<�&_7��.Q#�$gS��D� �����|[���A�/&l ��Q8�Y��D���\Hz� e��3T�&a
�]��V^���B-/���t�p���=�CVBYR&��f�μs�BS& ��×Ҧ�́I�x�8�@���IYWH�I���u�>a�y�yB@�E���L 1�]� p@T�ʈ�dL̉9�#�����{I�� �FA�3��\�@c��e���/ �`ei�A����ؓpf�U�*t7�6!ahKt�d���Aq$h�����
0�n��y%F����J�S��N�f�-ia��2i�,a	#>�P���`��42�$����!=���y0"E΁BL��@@$���JbE�Fd,e-�Ж��}R�Bz@P4 `� |�Q�t����hB|��h�@IA�(�tH �� ����:"�a��-@�l x��B� )��X �c @p `���h=�;���x"WI�ۇb��A`	��(2�(�#a2z�>$@�C���c�0�4x�Ƶ�ȑ_�p���!�|���� j2�.Z��}Tf�[��;c��.z$_��,��.:[��� ���L/'������'ư T���2�3�l!8D��k~�u�_S��g����Ɠ\�z ݔ$P����%��X0B��f?��	}�H"d�Yo���c���p�Bd��2l��.1v�
j�ݳI�O����A֢�C���[\\�@&��.ށ�\U�R:�|��]��b�pD�.*-3��L�ٍ�0A���X@�E�u@�S=1����f�ad6>c�z����FM"�09]n)�\������@H 	\!S^�[��L�`���F���6�'�
�B� ��V���������11F��yξ���`�[x�0����9	
G�v�~5[D\ʖ5�(k��3�n��"�7tH@`��֎�q�`q�^X�ah����H�D`IՄ�#Z��( @�
�����1F
*�r��XT�@¨
�E 0dx!� 4�4 �(30z$ v� t j�DA� �R� j��A��T 05@T���� 5D�PA��P +��6�.�$*�!�b��`�;~u�� X@�.O�>��h��Yl}p�tkFKv���
�5t f��@�I�_=k�!q,L66�aBX�x3V35��h�0�A��AcI��k5p��� ���Y��b���'7�>H$M�g���y��:%*������d�"��3���*��Ͱ�˞bt�sǜk�'|K �a� �����[�����]�-44l\A��Uy?��
`�����[�Hٖ��u�!F�_��Y/ۓ^q{��X�sY�\H�L �(�j�ܑ�7z�����n��VB75�C����9�{(t���;�L3�F�S��py���v�����[����z��F�%|�T5��.�#ʙ��X 9��y.t�*'&���K/[6T��80AAn��x^� }���`�"@oY$+f=��dT����ef@�.��-8���i �j� ����2
2H@"�@*ְ� 0�@
Pi�L�$n���`A*/�(P�KA �0`��	 P`�@(`P@ z��P �@P4 M U&	B��N�
��$P8	P4*	�����M�@���d��!'�jwhD�Q���x�m��ǆX��8��t�N�\}�ヂ&�kt� �/��x'�]���j�a�7:��]�s�Q}� ����ȒI��0Bs�&78�؟�1�F���?���(0@���n�����,_�H�hc6�����:�D��ǋ�E��P�F�b�����f�V����D�����t���k�|˃�ċ�����`���{. �H�>@�EI$��扄�*��K="E\kY��b fY�^��h:
������$D]:�r�M	D�E�e�b0��S���1 ��� i`��H�� ����
�G�@H�و6��( 
X�=@����C����5Q���"�33X�卙0���\��?�e������P�� �@Xۆ� �h�(H0`��g�h��(|Q��BP�'�9
X<T ��>U�Byv���:����O�[@�	.}$��8^h(��:Ih<�h��	�%J,!��M���FAǧ���E
�0bU@Qy�(j��W+��T���d�!�d78෦ٰ�l	R��� � /ʸnT%�?��
9+�$ㅔ*�3A`��:��+3$���HB�� ��� ��C@���YfQ�!�Xp���Bfp�/�ċd`�p%  z��P�v"(!B�
�o�T���*��TF�/�^	P �� � ����#z�P6AP4.����h"\ 0`k�}� 043@vY) 
� `� 5憰8=���p808�O�80hJ��ɅP`�H2��6X��)@k��5(
�
"�@�C��v� ���0`����t �`��	��5( ��@l	)`�xd�e2�zc���E8:�RT@ 
(��#R�QRXJ�E` 
�QE��VTc�b� &��\ � �����U^۸�  4|��"e=��r\� ��:�:g���  8���@F�@ ef��}&��(
 ����K��M1�    Tf�:0F���KHKoP�F=�Fܪ. I9�eJ_۰  $`�=H.��UĜ��`    �r��E�0@�O��JUEg�A0􌻤�&*ø   ����	�c"�  �CL +@ �   0  Q��    ]� 
H 6                                                   F      @ ���c�    @O�      �p  p 0���Aј H��     �K�oei�#{E����b���E\�� ���y�   �r 0"   � ���: � `  0 3                             �q��
�,�ZO�`2�,�avX� �w���;{|B         6� �  �� �` ��J    7�       ` ���                �   E          ���  A�! C � !a~�q0!��1������d+��@L(��FG=X' H ~@0�a�< ��r�@ �         d!�  2       r���B     G `	 !  � G�@A�  `W��    �1�C0�l.N��Cc `b�f H��A<�@ 
� h�ܯ�r8< > 9#?� D   @  �   ��  `�   l  $     T      �&    1�                                �M�����^�G����l�C���� �`S�?���	F�`�{0����   x I��1�g�      0                   @                � �� T                ���BN��w�7�s� %ۤ[��b�� �dv�N̵l*�F�A���@؆�G `1�B�     P�� 0             ��           a }9Z�c�   d�m@(�4�)��|r�Dۀ7���  �ɀ qdj�1��+=5�  0`�   ��     � p  2�                D D�  s�y �h(���@ F '�SS�       � �   p � @H � J =`    b  �   '��� �`   9ۈ�Bc�:�Cέe��&2$�ۨ��2bsJ_=>�}1��;FV�C�-�+�����9��$��2	h,!/ؔV(�!�|�R	�oc���J�Q�L*éH�j�ơ!�hE�΀i��0�Z�*�i��Ⱥ�0��	��<��d�*�+�Ju���(|2��͋u����@�ࢀ:: )k�|��YJEaP` � ��J?.���z��r)9��Nf,�A���p0%�P�c�!�Ӛ P��8u�d�T�8E2�~�[�� I��q0�� �����Y�|��-q"���A�X���2K�����91fJ~�\�J�z��UP190�B�{r�/�t@$)0	�a�6#��:��2da�����E�2���0�XL�-(�V��(�Q�!G ��#�EedJ���������2D�q�?99|<�R�Ida	)�����h�?3�NJ�Ol伩���%M���H1>�	*!4��!�p���Ů�:��cz��r$"�Z_�zJ�EB����g�"6��s䴊d�*&���HA�O��*5h5ܢ��(
Q�R^*DK�L�.$�4j)E"2u�<���=1X�y&S�g���VLI�KF@�Q  :�&X��j­$EVXH�R�D��Us�v�r(�=Q�(��M2����̩���p
T�$��RP�T@�Ѥ�(sꑁp��H��rت��A��(�,QѨܵ�i#���H�IMd�'?��V�2������BG��C*X�;��IF�Vv���ʔؠr*7Y �9T
�Q�|��ˣ������Wߤ�4x��|f s�N��З��%��{���!�ipX��`�� �Ɯk|���y�b�x��C�\KX	�Mr�~
�$Nۈ��'Yƙ�!��J.*
�ײ#� ��r,OX`={:�E��S�w+��� � P Ou d  �j� �   xb���U%L��~}1�%�� ��DB�T��#j���tF�s��P�� ���$5b�� P8�j8P���`�K�,I�g]������jo��V ����L�ī����7�-�y)���#�UW�	 � 	�  L� 1�HC1I:@m.8��0V��t�,ʶxt%�Ȃ�Da�V�;��(�c4���Nsč?)sz��(C�@�@���З_��Z'Н��DN����k��iz&	(� pX2����*�<���%aY�7_���4^��IX���L�E�*eBM1cE?�x���&�z�0i��˔���w�lMC��7,bQ��e�Ɍ�`�ba�>���c������P��4�w�LTҀŤֈ�
$���	 P� :@�EMH�HD5� A� ��"@�  �H        J�䆁���6>1��OSP��?b�y�� �$!�x��� p�H1�z.�����͖,��y�p�C�ԓ�ڳX4��J��R�Pl�+���x�WBt�VΒE�*�ddFddF`Ac�w��B��7,s_n�ǆƋ��`h��r�-0�P���x%�����Y�:��}F� � ��r�,������B���>8�O�h�n2��"����jX��z�BU�j�!���5h����l�D�D��@Z���@�@m��ƫ�dO�[���5!Hx��H�oۘ��`` � �,Cf��Ou   ��$   �   �Ad �Np.3��,��&蔝c� A�&��[p ��,�k�ʸ��܉�>,� �  �܃�6:Qi��a�� 	X�f���E:�D0B-6� �4��e�|��#(մ�n>8�{��I�=>�+��.*�i-�iM��p�:/"�x�@�a��w�<!D�@��p��E��M�+��$�L�>�r���XO�⇆
��5ð�p�B���kcGr���sh�ˣ��)UVƫ�!SG6L���Ƣ�Ɍ_�%U) 	��8������b�ʸ�%�Tե$ �[$����7 � @�Q        � @   @�  ��@l�ǂ  3�CǪ����]��[�C gT�ZG��z�i:��F�8�˸D�A�龅�8 �[�F�DpBp�~	�=���l����0   < `�'�q{�ؔ����$<l xB�`��W���n*$a���˄g�&"#��"E�v�ۄGy��:X#x q`�A�X�����C�ʞ�����ӫW�T�:4iѷ�Bf�"	J���+��9�rs�����Ex�!�		�$'����E�f& d�P    �a+u��  ��B ���x�̰��J���I��3E�ֹ@3����M�J��DF.2�&&���d���h���$e��H"�|�)U��и��9a��0G�A��Q���eS��lXfR�[��SH2������C0�ppC|E�!#��~V����   � �   p$J�   �           ��   `�&<%k�쏒�ݶJ�n�J��vW8ة�^L,l�Ak7R�j'�Z��>7�S�6�\��~c���!v���T��.��/6k�8��	,#I�k�Ƨeޑ�.�+^���L9Z),\cD�	�  2 �<.G NrE1� I�  ��:        ʜ�  �g`     ୂ?  ��&��!�<3�/rN{���D�--ѯs	�U�L��0��������0"7���7y�6�<"����q
�(A�<\��+ȕd�Q=�5��,��IQ+р�_�SV�BRI,�V�B�65Y{<RQ�gl����=��� X����r[����I��8t�[ 0(�p������[�}�Lpj>"(<Bxr0     2@   ��P    0          �      �U-�-⠣SE���ց	��Q$�4z0c�tY9���}�������oC�Fؠ��z,�nO��1��({5�Kk�dypQ�*<����)7�!DD�|��$gAi ����D �@!`E�� �#&j����c�  5��g�ZC�'���<�y�9�,v,�Dp@�`{Y�Ռ�2<��9��H�����AP�do�r�m�J|u5��ȫ9�C��Y q)�E�(b����]yS�3�5լ�׆�eg7�?aJ&U�7�~�;��UK͘�D�kX���֬U�/kP_��$>�S�BI �J����JЂ�2z�$�Yw^�X���r` qK!�{Y�S�kv��b6p"G����I)��2��K��␬`��;2��k]�1f�#y��fX�i䐂�M��O����.%��Qڔ��6P���                     �           e+z�+x| �A(x�&J'�O��i2��c�̂q�T�-���> ��*F��_�I�XyD���6B{�2��� �f<�r���4 �8&*D2bY�P���N0�0�a��͚�� ��1�D0D y �P��$LA�B �
!Ch ����7i^Dȭm������D�5���|&�=Ԏ���}�"b�Tx��2t��2���Zu�v�X^ۆ�|���_�>�Mh
$K����\I� r,g�)�9�_bHV{�m�����3Bi�.*� )( 0���iAlH8a���bIH&bgX�ڸ6>Ժ��J�0v!�HcPҕ�'V�ؠ���H���Qh�������d����+f�������<S.��r�ŘQE5@l�!K
X�>�v�0ɥA���\��Js-��� 4��s�� ��� )�     0h�@x � @       L|�96)��x]�,����T�x��Bpmd���5�T�X�lֆ��ф���g5�B ���!���,�����rO�$ɿ�ֺ��^�k��3a
���,�_��*���J���q'5RE9���4�.�(w�"���Q+ ���=����Y�E3}�Xq-	N���XXD�E��m_W�dQA�$!@G4ͤF�
�\���6�!��  [Bn��mL}��40��)]�[�x���/F�࣢�;[ͩH��	�vl�+[�ꠧ��m����?�L�IV1���7!�Ơ��"b[旪t������#�Y��$��	0J��	A�*���)�u`$:#��!�0>n8R e6�V$�DP��M��T����9�����27�6����\���  (  �@	 �� � �ĄS�0 ( ����ӈv H�C\�%����{���Z�~BǓN�DB�`�`�p/�$���l!�ǈ�b���"a�� ������"/�KI|"X\"8#?�, ߡ����Uv-���)��UU��e: �q� ��%`�T��km��	xt�}֕��Z�:�j�k��"���%�Q��[X�� ��5Dg����Ij�j�<���3���<�8!J��0%�bd �R$��P��>׵RaT.�8"Y`t���"flY.+F2�q�~�&z�EP�9F�Bf?��6�P��F7!�����p`�oF �$���ۭ�M\�r�ػ�0�I`6w�_ �C���2
�����`0(<�T  p �����bP  � �`���`��E����'��(M��8�� ���`0�}�-����)D��.4X �q�͖6J��bGž���\���kM���"��DA`B�@�n�� �Ёx�(x��ڶ�O��V�����cQ�X�yK�vl�-���l��h#� 4�&�a��f�1�5#e"�@��PK)���ޤ"�㕽�I���7�ܔ7�2��l�Ґ�l0J�ǭ,���B�� 6C� 2����A�p;l9W��pl C)�zT0��D d8@{����`F��/� �l�H���0�=�u�������k4�H�o�P�/PX�إ�����d4ÌcT3V	LQ�Z/�x�դHq#c�а�D"kH��pZ�:A|IųQ�H�" ���>/O1N ��^� \uLk$�,�ַ`�ał*��|\ �n�ˉD����A���ݏ�5�a�y���:S>N-�F�8��ֆ>!���t�s"N@h/2!��0�C�0j ���a���6�A����2� 0X?� pa�O�
/���)��W�dN>E���,��$�i�I����D�Ɖ�Đҝ!��IC����	�n��H���r�8�2t��\\�.{\u��4�}�ޥ:�V��>vz6$��� cg���L/|�m����Mc��G" o�>�f�Jm�� Q� )���� h,004<l����  ;4e�d��|h�9x�h�#Д.8�Q�#B��q�FAi�P`Cgli��bm�}�L�B�a�/�8Ҝ�M����H��g+�!�p�$m��
;g��>^0�4ly��3��7�Dg�'��I���i���|h4z�l�M�冦�y�q���ǀ����r�0�J%�F%��{A.��|��F{+.v2���\��I�|�jͲrh�x��J8������+�v�Z����8EE��F�����K��>x�gt�a�QeE��p�S8�+ĥ����_��Qn��|�����a�/�(�<1��Hj���5b�"��B挌���5�\B��ȵ���⇬z(�
LD>��fG��u�(�R�9�%?�g�-��5f/����tU���_n�^� �ߴ�ub@SE���W�r����[7��D�w����ϫ�Ke|�I��
=�Qŧ��>��Xʱf���ד�D�1�Ĕ��c�E!f�Y��P9�k��1$�/�)�,|usu�i���	�Is�F<R�OQ�k��]a|hb��%����Wsu�����j)q!/"7�	uf�ql�(�a�T���E�Zi~�@o���Ϯ�ƚ�n�~Z�=���4jlrK#5ԛ�j�0H�.�N9|�Y�x�lHϰ��E!4I����_B�+�T�i�׻,��7�KZ��P)�,=~X�e��mK_���(��OY=�ή���&�9|X$l�}]�x6~�K���)�O�#�CK[��>���N���I`2�90����q�w ��&���&(h��L�'a���רE
X>�Ųԑ�ź�ۋ5�:	���A ӻ�ƱW��c���(��1H�p�E�=fk��41`�CDB ����> �#�2*��u��ܿ�A"�y��ש��E�P��]M_���*����Nca0�s?��!����̚h
v\��pIr��?SIj79Z({��)kxKڹ$4	cE,x�ѣ�����,�Q�Q@,R'��Ȅ��yrD�Z�5|s��-��ٞ�"�"���<"G�ܒ��.
�����ԫX����.ռ%��U�Aȴ�ł�G歡'HTZ����O���ǀij���� ��Ą��,Xh9�W)���&�B�!R\�$n{�Z����4A�_�Ƴs���2 ���+	svz����"Uo6�$m\fBO���D��ȵճ| 3+�+��q�xܯ�C�L'�A�]׽n��i1H�5�f�V,���gk^�Oe�6����mP�����+H>qA[�H��V%�P�C���4:��H�q��Ŷk���Z�L���L�Ё+�)�H����l�k��x�\Ud�&`���z���ޜ��<Z~�I%(Q$B�1d�4��h54�Ē�}<o��s<�����jWÀЎ�H��˲$�����P"�, ���q(���	h���Qʉ2sL�,�֬J�N��,ܕ��%��
a=/^����-@Y$��ݮ���e,Q�k�x(�sƑP��1V�J��x!����BDhĔ0��)v���dE�F��٦-�u�D����,�**)$ 9"��9$�)" 	�	R���7���i,L�<�rY��f�6jց+�)��g)*���q�(�T��kc���a�ꄉ���B�b�j�p�K���%�����)<���%'���[&1�$L�ע��@!-I)>���ȅ+�z��ED)[���ɟ^Ygo*�ɛ!Aqu�����2����4�Z�Ë։
���-���>����@�p.B��_p;7��+�s`?��?C���kMg��=I0��&�+���e0�3m�z��r�ԇ�=���h@�O�r��E��$�1!�aB۲�2氆bs��LVӾ�+��,n,��G����h�`D�h D'���M�D�،��bέ�|	@�Ԟ�p�&ö+V�]v�	H�R�"+� -!B��lИ��b%�O�q7<��%���A��1f刲�8ۨ���a�.�����}N�݉���<�̥1c9H��ɂ0Ĵ��+�Q�H���%�=����IU�q}9R���o����B�>�<M,N�視�	O��w<��z���-��ڲ���!$g����e��x�B��3�i�bLF7X��?��Sc!�K�5�k��a�l�Ms@�h���q�,[��jg�u�M�Hc:����T�C�Vg����,�k���,D6�kQ�r��n���{OE=��$��|i���}�j����,�B�-N��f�N@Q"��]��I���,h���|�m��}v�i� SF�&_���fX�>h����}��R��Uj�A����g��^R�{kUÆ�}W�8����#1U⛷�X���"�(�U��~q<��z!z��R#���?�bRBh�D(�^=�����B�c��le'!I�g���^$S4�Bإ�X�K�Y��y��Z�����{vB��褁���$�@�@d ����R؛��)+r�t �H���!ZbBr�,�1e��E�&n�Q�-��v�y�D,��_u�ŻY
ܔ���4��-���a�X����]ג�	21U�O��
@���!¤�AÇ@�l(<�$�GZ��R]w�I��He�q�q�Lw6}Tg���J���5��I���*C!I,�F2�81�N�- �9#���U�i�Wy1)���(����2���
��UP�$
FId�X�����n�~N�
lg�X�u=,
DS���@T}f@��*���Z
Y�$B�e��l��3J"�*(�E[W������e7O��ѹu���#bՃ�z�E�ղ�Lu��H�Y9���!��O1>0������1���L�6�br_�E_XYMj�֘D�"S���lK�!����_�))��JC95�?F&$E�(�6�m����0@p��=�E�G����I�T�8Լe�L��QTp�$�X�Rl���K]VE�}jQ�Ӯm)3���~�N��k���]I�3@�-���������h	%t�V�r�l�49c��}��R��;]��%��<�f~��i�����#޸X
І�����E>ƚ/�@�I���/
Yc��"�c,bzl5�,q�[�"S��|Y2�YWgVBk�}��w��W��\X��'��T�j<��Y���� �i5������%�����WԵ��d�Y��>e$Q�����2׌_}��O|v���l׾JE-���$s�qJ^ȌA�<��=������ "�EU�e	O����Y%���B�]e_K��8Z��/2i���I�mKۿ��C�������^���A��Υ��L�)_�����Ʒ�-j�<X�b��r��)%���׻7҄U���䀍	���5��bي,p ����H(@4Z���	a v1���h���*G�[�;�2�=O"�NR��E��){̩��^$5%�>E�9=��Ae�[���V��+f,�l�y��u��@ ���襝
%
(����H0@���Հ�5
��T�F+u�!aWZ�
�vn�K@�E��t�z֠2�����~Me2�%����j���{�h*F�,eqj�q��H��bCN@�ncK&AH�����j��%p�P2C+@�!��F�Ф�:��:�pD���fxas��/ʢId���RU#\�
A������GD�� ���u� l��&O[|��@����jEp;���0�1�v�'m�wlJUY�jI�(�S�@�[���6A���~�,B��[лJ��ʐ�o8��o<,c�h��}Y~�v�^yJc��5Љ�$hȺ9?��er%������c� ����9��KX�u�͋(P�ヴ���p8�"+�{Z�L��X�KFb�w��cA	���O	�v�~�i��l��\��%�E}����D-ĳ"����p�ȴG��WjGu�^�Ը���AwfrTh�K����٫�Aw6�"��L ����1:�cjj�,6}�O�;�ȣ���?Ja��?
11䬢 �@rW��#G�JB<O֎7�����pk�{u��(J]t��r;�>&�#7�Sf�ٍ���1	ĭ#5�D2BR)Iú���J�#�$&�a�N��o�U� j���rD�(\�����'}O�3��ע�BL( wI�^�΀���~T��3��$MMj@�'��?^֔<hI�X��P�cȡ!��?���Vk��x���MP�E/��-����gu����V$KHI�%����W��,II�{ج��bZ�����ԉ bH( ���/ō�}�%�Q`���o6�Ẉ@4 QE�H �$ @��Ou���� �@d@P�2Y��)�Р���eg��Yh?��LD��LX:�!�VQ��
� ����D4�m[$�{���2u�	���i�(��!�
 ���*�D�@��������?�Y�rX��)�B"�du��EȢ�:�}��������������C�%�2��@�hT���٠AB�2�P�)"Cy���e��O̫a7�sO�EFY�PA�� ���݁''�u�$�=�m
�7��\X��wx䶓�3PC��[=E�g[�%^XAآ�[���wV"���q.�e�� Z[�;W�o��H2}YKԢǁ�;��Y�qĭ|g��-E�T�bC�+ؽT+��X$Qf$h�(�ť���;*����?����cd:*�!3	'C�!Rؐ�p�f�c`�L�<7�BĈ�=��
щ���IO��}Zt\��C�[uǂ������a@0��rF��
e�1�J���a;�(��0�W$�PV,�]S�TZt�r���ƟYlu���o�<l��@m�J�~X����<��?m�/��g`����B>��G�X�#�c�\*�����C�]V�+�����4(���Cm�'�Du�ŽJ�^���h�}Z�Y$Q�(�wɶ&(׵�G{�GĺrX��I�9�z�kV���$���`����gL@2�*�!"��
)<��g|3J�LIl��H��v��R(��8��z�X�z��>��T�JL��P��n��B,S������w��G����昫ɤ���`���A���c�1th`-;RZ���B�&��t`�(	DA�� ���h��/ɤ
1��%�qEP�a Ȣ!��A(��mփ�jԀ�V�lM���������a
��_�]�&>kʖ=p��uY�&l��Ӧ�eo_uW=@9�cט��7���/dQ�W��spx7/>J,[^&$_-��i\����٭m �R� ���d
!q�X�.�[^V%��TB���)Q�}ZC���{��t2��%F����x'i�"؉C��_��O�q�&��-.o���og���|x�/��D����8 �xa'P!ј���2�b��ý�@gˋ���1E�8�!L�2p��C�1L�)��bF�1J��7F����)� �BZI�O!�"��e� ���K�DN|�s�j"ג�S.�m5���{����Ӓ7�������A���b|��-�_՘�b�l�V�.ɧv������Ls��R�0�:2�}cI�9W�=1�/�!c�33�H{u�Qċ�dv$bAH�e�^���s���x�O�?a�6�yT� �@ D4EK�p��p����,$���l���葙y� ���$}���@cBi�O��@c���ŊD#�#�D@N֨�Eמ�ТF�a�q�b�"����>Þ1D���5Box�q\b1�LD1iUG'E��oh9��,��!�^���K���4��)�m��.*�>�H'�\Z�z�@N��(D�ː��(�	��v��x���2�������qr! �D�|8��G���U�����:�ɥq��v��DC�
�Փ ��G"�AT�T{1,.9_�(�i�q,d �x����K$g|BB��
�� `� �<�l�`07!MJ �7G�_,����4��%TJ��I�ul�"]\��P���WÓ�˰�1cFe��[k�� "�vC�������Ȳ�g�'7�lg�'I�g?�"��(�4�g�>)1�Q�L$��E�y\l�R���sdɦ_�p8�n�MБ�3�dl5�b�-�%��<�	#�,���6?�wB�#Z(��4BtD9v�@�OE�	��FQ}�H�����4%w��aYLXѴM�Ă�"n�1q�bɱe�
&�O��0�x��Z,�����l<<EH�yq����cI�<��O�=�[>�ʢ��I|��h��SI�������"� �;�A���5�|���~�B��1��<�������${`���o�c|��OZt�N�L�1`E
<�������<l�M
ּ_!h|�@,lF|ۺ��6'ߤ@��	Ͼ�5܀�٤q����O��_^�m����dj�_$&�.C�D�T����#@����KҤ%�k�X�Xܞִ�喷�q`FiQ�����C'_��|�rB~�P���少�_�Gɷ>F�Dk�nD���{���&�s-����Hn��CCD�;� a1��� 0���Am�B�����>�u�+ץ�j��%�@u��-1�(e�z3����1l�b��lW�����l�a�Dx�K��*Sb[�4�fjY�����@��}�:�ף <�|^ݞedY��L�)N��ǉ���ȗ�lKC$8A�)��L ���"�k�,��2~ �1��9�z��LM#���O͝�/#z yΣ�Yƚ2h?9����!	�tX~��:�H�M��(�
b��%�^��ZG �-�r������4L�7`���8���d��X`�{� �]A�*ڜ��X��(�G��� @�X<�T�����	0�'�Cl�&��!�hf
L��gPL}|��� ֨ ��5(3�m��$�s)���VX�y�cmShE�"�i]Y�<f�홂��e�><"���uT_��M�^Wh��Pѕ���H��ݑ�%+P��@������cD\O�_��X?�k~��w��e{{H�$L��!��*+�H�+~.Q��I`�~�l�+����&Q�W�_�m�-��A�y���V�=}�a"1�ׇ���Q?��� �ڨ ?�m�C@��}�l�o��
�lIdqa�\D� �'Ȱ,��
�"=Dk�4c�5	�G��s��ٯ�0�Ћ�>��S��Yr�R���֧�9\
�N@Z��B�!p<�G�S�����jT���U�׼�n\�,�d$�T�o] �hk����ܘ�#b!%Sxӄ�ۇR yӆ���$s��2��Qt�"؟����2ʐY�s�ËՖ�a%��,�Y�0r��Z�4\��M�,{1cf�e狧B@�b( � -B�X"�w���-G�r-A
+[7�� S$Ho�e0 ��;l\��Y�a�[�yIa�Ē�Z�/BX�t�A�3-I��8�G�|)x/(oǑ���+I����$Krf�isy�
��� ��yy�oZH�/x�����Gܦò�"P�"b�@ �����l��FZJZ���L��]m9�+0�e�䶑�~
�����j@��Vr���7�$h���=J�eJő�d�X��=���6��f��G��5�h�Oc�4�mZ>-�w�j�_����I`D�hݑ���z�#:7��{]!X3e��j�8 QUh��s^������^
ĉ�% �HG��YkL�Jژ+�&U "zx�u��ؗfG�Fg���%��Y������J����P���Ѷ�ci�^*<����v�ʹ����k�k��m�5p8����|L�1c�:��}3z�@r����O;�$��/�`c�	%_AcFB�׍�1����|�H��E,�[����~�Ǩ�=�G�(9���&ىL�8&���X[5)�a__��B�@1�t�ک�Y8�l8��ؒ���ک����k�T(�z�vE�c���6� �G��M����g)�|S�t��*��V&���FF�)���ƈ�V��@d��N���@}���E��$=�n 8sK$&��]!+���fM��{��D1`{�?^2�[D�J��� @�n����#���`*��ѽBhΈCb�rF�^f]���I��t0H�&���#��B��Z�x<ӗzG�����|��2��X�0���0@�,�[3 TX�M�6ozX�Nv��NUQ��C7��JjbA�TOA�R8!�"���M\o.%��D�zF��.�JN^� �$b���t��(��v��~�8��LI�=���e���Q�bh<h�+g�@���d��V.�C��[,�h���w���4KE�K�b
4de�<��%�$�DFY����3�)�ޔ��W����Jv@�%$(Q�l9}�\@�kl/�,]�*�|��!���l%�S@�0MAP{LX�cs������� ��f���z�5)	]�����с�hƹ�:و�3�[r��A��0��xRƁ�^A���b�!�9�	aK<#���i�u�����;x��g PEV��^hD��-t}Q���=n��{Xm�E�P��3I�-��W��8�Q��0db3g���Qađ!�N[@��s���,Jx\���"�0�O��5�wG@�ĭhU��U�A>��h�LܬQE׸QW$��̘�'�
{�)0�{>�&"�I%W�A�_'	�Y�j�b�\�I!��<EmX�L0+g�q�R'��-�&�ra�sP����z�ma����-��E!D1��țV8���%�,$���)L�S�A_��;��5)?���ޅ��F�%��d�y9��-�}�y��LL ʹ��H��$��k0��	ٷ���4Y��1%��&,��@`{���������J�F���ʐr>njʖ�6\K��o6�v>I�듯8Dy/X�V��X�7��=:O4�<�b�6��Z�A�5^�^gGZ����F(��$��"���Q>�k�8��//���,ӯ!v�\\����oǁ�we�CE٭$�+���b�i��/{��Z>����o��+��7d����u�}<���Ծ<\��FtH���6��#�yn&�`8���u�����	h����bm��6$Q�ǈx��>��Y��Hps�"����͍�q��F��xznA}	Y�B	���!0�a��aW�C���Y�崐��ژ@S#�A�D
��0詄�A�D�A�.E�l�*����`�C�f�!C�A�ƶe�:�{�����P� �����y���0A*�z���~#e�B@����!��Q���R����OC�ը�l���"/��T.Xo,� SW�v�@��]�6�� �_�	�{�E�c��� F�l��� M�b|ee�T V AIB�X��� ����mQz�����ֆ��LP�X�
ڴ-vI3�@���T����!a6�.��!	"b����-���1��~�;��0�eZ=��E1f��Iftl-қL�25kA��O���; �s��n���^N)H����c�Y�"rYE_3�(�n�/'!s֩��+7�px��l�]��|�yw��Brg*�&m�y�b7|Q���Gc����Fb�ry��; ��t�\��e���#�,N���f��
���I%�ZH����t02$��O`,��h�%\e��#ʂ��W����F~ �į��!YC��_X���rLB7����*M��Q�6���x�!mK(~ʡ���*i���G�bM�a��o=����lW��H7h�U��5$xg?5P]����l��v��Q�,H��IkU�)RK��O|�˔��<\��Cd,���1Jq�m��d �W��%X*;?�6�@�������X<Gw���M����Y��A,���j'6f`ˊB�t�֎z�����7�6��E/@��rY��+Bh����>�M�Ƥ-y��n$?`�C�"��9tnmCzG�����nƶD,$9ѣ+%��,BAH��E���'�O��̊"���X�yj_��(���9Q���#���K\R,�e�qbш,:�e����H�9��61F�ZR���hP�!�Re Q�}�9s�������ju���Żz΋b%�I�r���{AEcv�#�܉\���0��~g*(��7�����҅
�M��rٍ��{�I��gGh���$&.�b�GI�|M�9u�I1�j~k��h��{�8�4ا��E��!��ڒy��ģF�_�)P��vV��{��9��G���]�$x��k52��E���@�,J�΃ߑ <fS�n�`�� �H,���H��k؅*�R�4�b/���\�#G��o6��		ɤk� ��(>"	}(Y�'$u�͏�gN�z
��j�4��f��h2��~�Ű�G����,'�{[�#v8Y`����(��^P��r:��&��ld{��c1�O�r��Yv����[N�|�tt ÂAsL4�� ����`���.a
	yћ!����d@E�q��>���%n�|X��5u�Fsu=,4����=���e�������2��}�&WX�'�~`|�-j1�0� ��7��
� ���:������d7<@��/����	�b&X�`�	b�R.��F�!��t�LݰkN��A��# GaR�a���ٙ5'��<��:6,�<�$���>Sh���H���Sƈ��dÁȭHv�`Ğ����G/��rGȬ�03�.��Y�7�cj+��iE ��)���6��i]��u$�b,E�ҕ׾Zm�H���su��(���z�*k����+8��.k|��۟r$YlY����.��?D�(��\�\�:1|�D�����d��͎3�ݳ/z�@��[�Xxֵ���᭩�~+��dPo�=��b�L�N1�s(�G~�J*>|����n�����ͪ���: D�oQF��~��Z���A�hO���*�8=!�@c�h
�%�Ӥ�Ig��:�{�9KÃQ`�Vg�Qt�JN�n_�H��>�'�v<�6z<��wRp������QV���̪��\��{����b�r�Kd�����"�QŶ�RY��2�%��-�
�T��l3r��T�@L����U��'��eeaJK#�`;Sq�+/�)c��;Z��A�$＾��r1kX�QBV:v�Ц^�6��C�(��c6h��Z̟��{4��oI����3���X�v�} �ĉ�g4�"��$f��Z�: 2ȉ�"�H6'a�TD�@�wɁ���e�Ӓ�.V���+ٍ��Y(/ty���ٗ(���m��Ģ�3�w&�5�?���cVK�����!���R��e����Ge���e&y���ΰ����O�X�9�%{1`�q7��~4���R��ƴ�4�� ����}<%�2h��	ːc��VF�� [�H#�0s�X���AQ��7�$e�d�D�$�K�Wf�d�*���a�Fes��2��s��m]B<��6?c�q�+Q|v�T���Lcџտ�����/s$�ۭ���������ѐ����&1����cI�H�!�q|� ���49�*�B/��
-�	�l��쒤D9b>��y�T�([<3{Ԍ��p0�߮�՞Z�:�����Y�hf�$�����R��|=����EJ�]]ޱ�m�^'-�K�=�B��Aё��\���qG$����jPԎhJ\�(��'�ʆ�ig�H�h�o���u�|�=D�Ѐ,2/�f��o�u�����%DAk��1P	>�A�E�AƬI�?}����"�F��bS���N+�<������NYDrbrS:���?��,d.��őlU"�.�Z�x�}2J3 hHѝ�U���_X�.^,B��UC蟭+���K���^C� �r0�1���6=���>������-��YU\�됙_�2�6,���I�5�����N��� �����E�f��������@r��ͅA��j*k*�N�"C��D��G�l�2�Yc��$��Z��z�!m��>�����L@����+�Q��ڗSAm6��͞�0#��)ޫ��G������I?�����j�2{X���V��cvXM��ji�h���>	N�Io�������Ӱ�=��"k@O���W�<#}	b�y*���A�/�j�:�POƤ(�8�!��v�d���|,��̿&���?�l�{UW�g���AO�	C*-�v�@�NVs��O� �ՇAC/!A��4Û&����Q�:�ЇX����PE��ͨu��2�_ ?sV��v�^�`y�"����>�B%@Ye�o&�b�i�(37 �R!`��(@�A�
�6����$� �*U=l9c�[օ,sq]EX>��nPP>��xT j.z��(fZ�@5a_YE"��k[iH��3Q#�XU�|XI<qŉ@*�6(��@!}�����u�^�,in#2������.	A^u<��u�xX�&Ue�x��rb��=�hH�Zh�b��ئ��Q���.@Ƅ�V�p%�͊}�f�v]��"f��E4c˔�`�@����z<cs����F �����h�_@ah-[�eN����GĲFT�w�(�+h��%%6c�o�����ń��.(�$�]��u�ƶ��,��8�a�sVZ+��x(�y�h��u�"��	͒c>C�D�����yDVN׃�2"Ҟ��,ĥPE��SC�c�r�ľTm ��S��y7`)�d�R/S�����"���������4��e� � ,Q51�F&Q?�	���%2��3"r.�����D~/���]#�6z,���C*{�,,L��fY/?ԥn����c��[�@���J�M�/A	�&��}�/T��b��U<�.,]���q�7$7���2�!&�,~�YP�	%�ٚ�΅���/��N�����k�sG���ďS�F+��Z2y���9�9�t?���Z����ݻ�l��$�o��a��X��3'��Ԧ6�2&��u��<q�ӥ��_�������,�]Af/��\�_˦�J��E�Ƭ&bɛ��bE�4Z��߈dơ�L�����:�7L�\�m��3A#*P�2�L�"�"�
������;�@���_CW�'-�߱�V;h����6T<���%���=��I)��g7f~��b�Y���g)�(�[��^��B��J���9ZEiY9��2�C)�k��^΀�Oyk6(�bG�Z>�Ąz}���E� ��6��I�j0��]�,d�@���&jB^�q�f���L�E,Q~֭(z�����XX�:8�T�E�Z�$�)���Q�xF"hC��H@�ʁ�9(�TA,QHB�UF'�H��"�2�j3Z2�1�m4l����U-��4�3��Sex�WRg���oy�L�z�� ��
��a쉈���AOU����Ċ �C�PKPE.T���ˣj�poB����b�o�~�_)S��Aŋ7ô�z���0n��C�z��Daq���z���(:x�%��@ߚ �:�8��(��Ir���Bѯ��}���=��h���|L��/ATB���v3�S"#hV�T� �*
��3
���!ÃPK-A,R��Hƅ��A,Q]j+C�*p�pa�K,P�[��&T�(��.e�P cZ���@�� BB� �AJ�oV��0aB�
� � �!I$H�ABb�e0͢�
 �D�M|q�8��:A�NV�� 4! ��%L�ؖRJ�[��7�٦���>O��Qe:�A"����t_Ic��؅H���o�S���8�k��\���xT#�-�J�XD��|�E��Ǎ�f�Y�&���,�(�֑�ګ��}�rd��"�S�������m<B��c��׳(����F�6�q>���_x�dQD�E�C�7��dm�!�O|�og�@s�����ZУ�?���TЗ{v[�9�hW�"kæ�1E���
��չ;���ǻ�����[uSd�ty�����tD�"�7���YdHZ�b6����4}�X��ԳΟ��`���1*DN�fz�γ��͠�6U�#���cma�����D�t��Yb�!j	b�������Z��bN(&֧?�iABf��2Zo,{1�6��|�цc��(+������Lq<�,��	Qb������o2��j:��J����ٝ,�sJ��m^Y���Y��s�/O�0}H��]KFOڐ��O�/�����0=��N��ER��!(��V
��,QKr0�T�^Z �ĹLp��6���چ�uс�=P{�.���x�G�Rg�&�V���IY^�LK�����������C%X���Ӽ���~�Q�A-C���"�+�ts#;��/z����PA�:
�����*�(������(��-�ʂA��*p`�b�*�(���6�ڧ\5AP�Q"����0b����E�B�
! @� "���ڭ�	�(  Hp$שA�@C���o�F4�@t	 
#R
�(
@d�7�����@Y�#���\��0A�55�`S_�dۨm����(u�vU/E�t\��,F�ߊ�lڅ�g�Nwڈ	>��2iQY5�l�]��Ta|��M�#�J��_�Z���jgDM���Fс���3�t˺/�K�뱭�ߑu�"��^_�I�tڬ�-
v�>v;z����G�e�����#�Rcy�1���Z�U�3gk���QAj����:�5.�0�Wm\�;S��#/�:�L7%���:>�n�U�2�ͬ���W#����7�d<���R��_�I�z��þ�t�q՗"{�Ѝ���o�l����ڐ`f~j	���|^܎K���u�ɹ����S۠��t;�OS�&���ڶ�ag������k�ט�~>�rA��;PT��栝ۡ��������3rF�CGAPA�3333m�`�ł(0`������j��0f ���\��
@P��M���$$��!� �DJ%�� C�@���! _�$B�t�A����������� �T� �(�����!�R����
r�W�\s��	��t ϧ�0��x����s���sx*:� Ç!!�S�����7�  �32@0a�B�h!2(  <����a��(`2`v j ` ��SH5b:1�����""�� SX�� P Eɂ3g�YV�1Ā�.d��H= |� ��̢EdjE : �� 9��'���79E�(�"00�� �@PAh�� �� �`     �`�  �   (�l_� �� �02*2[� �4�[8}b�
      p    ���bQ@  8   �   �0;0&�                               ` 4�m7+ bRpa� jk�� 1��J /,c�V( ��B`�P�3�L�  0�	 �  H@ @�   +, 0            B @ �
� � &"
�uK'��X�0!h 4�[Р� Q    `@ @ D "     �A`�) `�   ��� ���                               ��c X��  �  ^�F&�D      ` �� ���%��`Հ����d���LF !��@��BG�e< ���ݻI��dd  �@ � 6�� ``    ,          ��  �u       � d  �    �@     !�    ��4� Ӎ���	����`���@`2�� 0d "7�4 �¶� @ 0? 9�`   �1� �I�� {�7� R- �w�T��E��8pf �  T@"�
���@�cc��`�VeN����J#    ��  � �X�& M� J�` ��
���8 �� p��4� vA�	�0i����mhJx�8���8�x  7H@ <Z�ü$z@�_�  ��{�1f �m� cx�  �`W�� y�c�   &� ��׆F�`M  �N;�� �����?l`                                                                 @                         D @C     �  �  � b  1� �`�c���6)
ͤn��]�#>&��)��~� ,�������� `�_�c`��f  #� ��h   ` f���� 0      � � R��:��)EPW�@�3�2�@� 0�� ���}�� V�<G�C�`�d �`H�F�xD �Y�X' ��5 �p9d"� .���� =�B�0��   � �     G   % 0B2X  c�  � 2�Z� �  1D@ @@ �  p  �0��h��6(��:Fנ��C-�m@ %�Be��)V
M *�	@dH �
� X#����x@"�E��@�c�0@&`����8:��X*�Hj��A���
ϡ��b����V t��GoA򁵀�P����Z�a��     �	���� f ,�` & U�B���[���q��4�P��?5�|Q�B[<   ��d7Ƞ< ��     �    0    | 36   � �I� �؀� l �0�    A���F�2r!*Z����2��\��@��*j�JL&\5F?^|E(7ꥻġ�.=-�3I��܌�w]:��K���V$yF mP���!)��8~ s�Lh��6��%��dD��&WP�����!���?~�u$β"t�F`Oz���O�Iq�`��zK�I��'��׭�2� �Ʊ�m���S���)�M��$1�d�2r��r�d�p��B��(�(E^�*)�9
���2
��ix]�H4�j AR �.E��2�:�''	N��3�X��kT����� @�TH�S�q�Rb$$�"�a4֑DB�W%%C��A 4�vQ�J�yM�#� 1)$�ӧ�K���]_�]�ҿ��W}��+�W.�0�#{\K��  B��	V��0�S?� p�B BHH�aWmJ���a� �(0@� �`# !���	 B X�t @~��m"U�Ԥ ������������]ץ�va:1h�
&��,�A�(�$Bш6$�:"��E�A�p�(V��'0�{�!Qaa��
*{�Ѹ�,4D�d��"��W���A٤�@јr(,6.m��YU�ڴH��L�`�6W�Qb_j�w��.$��屃4p�Xh����Q��<8H�qq2��:�z#	&Q���bO�(�`�4eƞ�u��<4�G�*��I�:�ދNr��&]�JeE�@{�s�E^�d	@���a���(�Ҥ�Ҕ�������p��4�P���h��͢�H0�j�\����72�'���8�	�G\���	�'SB�_* ����%���;�a"`Ѵ���	�'��@}�e�Z�dϣ�$��ѭ�0V�P(��BF�h�{Ħ�Rp�l$ļ�g�SN!�Ҧ�$ض�Hq�g�1����t|I��|,�Sܢ5k��K��6��3 z��@8�K,
B!��3 �@j0B�g7��0�D{�!Y=�41�  	�x�t��%0�\�Q���!��t� �t`��CO�[B�I"d"l{Z����@`�RSƥ������&Ҿ���֒_���(���Z�=M�!VP9��9���6D��ke�7���d-�~Y6�'W���>N�9���\$���L4$��������P��{�K2�g~�%1���$I��g9�5|s|^y3��_�-e�(#B����Y�f�/�R�?����$��#��&|9IP]|��}h��b���ޅ&�m*N���F ��*��~�h���NV�́���&#�H�WP�v5e����8�_RZ�!�ĕPg�oZ� Z�v� �u-�̝�q@u5@J a0 �  �S#F�D��
Kcې0y�#��   ��2   �
���2 h� y X��$ � $8Y�)�6 \1p&
a��$�Rud� o���<e��:�hџ���2�Y�h�h���Q<u�c�&<"!���4C �1>,�\޵*~��.H�
��`Pl˅BP�B�BWĳJD�s���H��R���f����YWqVя�*���'�8d(���BB�Ĺ��*�[�?5���6R�W	�k�/s�h�	���x��
"L�:�M�l'FDr,���O6��r�Y��F�&Q�F
<�4 t2��������Z�&&�����ҦH=����QW��s%�RB�@�$$B"���0U��!eb�# � ��4<���R"3�`퀈 `)�DQш6�!��=�Pd�@ ` p�d  �kD� B��/�[� �����N�J�H{Z'CղlK��Å=rH�"��(�'����֨�����yU�1�8���"�aq�{]�d>�35�$�;���_.X��S��g�[!o��7��c�`��^��R�YP��E~��Z�[]	�E(���"��Q�9��KaD�>���4tv/ˎ��ۦ��H�c쎭Z�uw"�F�d-�h��+�g�� V-q��f����>����"�� �v!���o�؞c� 	��؀ �qi� h �)�f ��	l2?H}1�)Ec�Ŝ@�i��@/z#ĸ  �c Rh�V�&x ��@4=)
lK!G��P:�� 1�����Sq,"8 y�=u����<_ ķY�� a)`�p��/Yq#�b�����i�^!�����-����O��ei$g���bY~b=T���CeD0�!#����aiG�Ek�TC���d���9Q��&vZ8L;M`��[��Z�`[*�nk�*�D�l����?��9�  ����{���A
�@ �� �� 
�@�((-0����� 88�0PF��°|@	����(FlXB %��a��A��_�{XTh��A�4T;�] p��Y�|�t"&:���h���&��	�M�C�� �'��0�޾�"���*�3�N����?Q9%X�+[]
��x�@��������cW0��=�
�x33���4�/��jqN�ry���3���i�� (�)����?��<�XO�!����H]��1�& �t�mxuAP�5g��$��p	�i���`q��!���T|3X.�`�@��/��:2���� �zi��X~Q�_�����TG����"�̆t0M�  c`g8���z( Ea�4i�A���epڠ(��8 �1@ER) �R
�{��
D�L%;��!a�gŘh.&}��)�B��3��l���8   C� `�#��P��Ko�� Ѷ�� ���։\A�ef�zk6������u�sA��]<��DH�$��;y�(�� ��{�.I`���R
Ф -M$�����D5�lF�L@�$U =��H�n�memA2
����
���߃��H���m�b�).���
�V�_$De��OAJ:�����T!*8ܧo��K�ا��%����X������L�K����Tq�8�RT�Iz�ena��S�8�*;�`��%�|4r��'��Ĝ�|Z	���8s����	q	�}�H�@�:a�i ��v���\G6o�O=CT�pB)!/pz��@&bA4Q�4,5)�AK-8)�A ��CA��F0�m�IX�L��<H45*�G�}��f�~���A��s��� �hJHCc!�Q-�dEG�� ���R����#EBʦG����샙6��F�����ǋK��(�m��ah,(i�F�Ѵh���	�=o�r�h,(e�EJ4p���4����F���pÈ�It@$�68�7t�R��h�#\���E��o���%�n(�!$Y�,b�ˣG�b���J;}eQe��G�O�l��I3cf��X` �\�Fa�D?���{�*%���H����R�SbD��@ ����U� 0���q"ά��X1�-�J&����pA`8	�O��"<c��A� @ �ǔ�P�MB	O��v���D0XZ;�,h�|���������xj-<�WI��tFS^��m��Z'�;t����m��Yn����@�M�a���HUO���,��G��n�������0ahna�4�v�Na�e����9�l���
xmŹ@�9�ц�
"g=���n>/⋲���|���@�՘-	�Q�&�L�����-m	`��-�==AG)�w�Bh���]��@�4pXŖ>�u�v	��5�|#�����]����(.�B���G�a"*"����P�'U��RN�`�:�ǔ��WR��P<�ťQ:��'����Ʒ!#!�b�#��e4R�vV
��l�[���)�sX��o��@��&e�Xr�s8��(ݿާ �(\h�6�F�M[�`E�M&& �Axc�<4Q�M�h����^�H���r<�u<$~	���ƢRps��xU��N��*�!�=��9�n�֐�Wk���s�^��<�=�(��A�� &�8�}�y���iͩ�]V��|�>co�o����7���>^��S�4��(w[����[iZ/b|(t�M�2Q��߱>@�Z$�tW$�Q��^�FFC)z	�zۈ���)�甦 B��ې@�m����.a�������h��"��v�j���}v�Z˓&�'#C\R7ZK��Q�����Y����^���)1f]{�؄ü ��m�޵ Ѽ��I=h4����:'�
M��#d�Q[�В(�FO��nCb��KL��D�Xlq8H�ѧu<#���7q�G<H��V���։���a2��3ˎ��mF�r�Ú���¨�/Kъ!�ѣ���й�"����
X�O��CF�K!h�O��H|�u(��������"��!/R�U�B�V=�S3��/՜\'��Np�mG���9�3Wm2��=b(TS (/(����h��7-�hSh� T�q������hz�ǭ𰵥�tH�2���)p:�5?�)a�^��Xu�bf�/y�@0Fh�!�s걢a����ο�;֒��?����J��H�X@q��[-%�O?)��[qc���-4$��Y�A��/�U	e:~�ɯ�ƏZ���6;�7�O���Z?�A�.hf~��[a�K`��oi��C�'x9dy8wښ��(��j�%o��4��Dr�aI��D�)c�p��F0�����6r���I��!�s����w�R�z\�`猲(T�X;�۳CW����u�659�E	�yIm�hf��l�
Y�1�77�(-�,�qLY,N
��FA�6F1c/J��1��K]0�ta�am��e�E~��
��e6e����BZ ��@�Q�&���jQ^f"h��@ �� 7P����IA���{���`+: � 8 80B�(�
}�x�!���<����}�(��X����>���%4�a6�'��a�Ʉ�^�`ÇRƗDL�R�/$C.K,2�3��Ĳa2��Ď"����ĺ���6u%�p��ǘ�kz�s[���K�!�*�~�GՉ�<���D
5cj�F�<,�.Q0BR��0�Db���'W�s�^�<|Lu9�(_x��"��� Q�E���ˏE=͋���l���5G��W��)�xE��7[�1�*�(Y�C;C�hؑ�i �a)!#i���6�}>��!�o_5��6.!�>��ͫ���c����1m��|D2��d���0�ln����}�1;�����ʨ��w)}涄1e�L,�FC]i|��y	���G�蹮'I"�oƐ��m՟'DW��w"b��6$�=r�.�j����9�1tQ��#t��U��`?�Hx�l�7^3�^�ϕ�`�����k6�A �\]`r_�ǈ������W\D����C� �`�Ze� R��k,-}[��P!���2��2l^WZu�"�,� �A� �3�J��	�Ȍ|�!pA17-Ce��Ctm����}�֯�P�HBm@0���{9+�R2��L>[Y�Ƿ�S׳��Ķx�B
di��,�����i$�^-T����H�W�kd������A4Q�5$,搅y(�\�I*��I2�����N�N��h�;Pc�e�w5B�*������Z&3����>ď�=����Nz<]��޵�ؖ�����:a_��.(<�qm'�<f3񧲞���a6{�g7�s��؄�f��:�h�8���%�ZsOr�Ӓ.�$��4B]=���|w�-`ކF>��S��"�/�7�Ux7�ݚ��f��E�r�܊��RI���U�"���*���kC(��$R�i՞���/�6Rh���qB�pggUc:4R�L{ȦzUf�my�,�/�3�7V(o<֬�Du����xZ�ݯ&4D-��&e|�����"��?��C��I#h���4pK����"`��[:�:��E;I��&4II=����/W�U�y���ͳE�%~��j�&��)h+����-��KǍd��1��ǙQҩ.�%���lH�� (�ж*��������&&�j�Hў�����Q"��M%5u]bLF39�ƏD�6h�ŌA��a�RJ{0��{DZ� }��ȴ�2�6!�C���b^=�K�<��|P����~�����4r8�k�X!�@?��]� �D2�����Q�H��IJI�BJ��`+Ȱ��7�D��Q�Km��جؾ����cQ���$B�4�qO�B7
`�}��oo�lC�����E�7k�4;�㎱e��/&�������;���~�-��8�P�Q�����3۫���Nu�����Y�W=79Y��~�!%�q�^EF$H� r��&�'^P�ʱpy��r��֚�`�����ɨ!uA�eg�Ղx���̕���}���g�T1\IT����e�ȂV�%�|��b�^^�_-�;޴�;ӕj��YlD��q�Q���@a0A�b���!q�,"��!8�b!�R�Q��M��QXO `j#J"b$(��+3�'�'�Ʌ
eĂ�����@�QDQDG:4��	�*� 2P Р��QQ�xL�@�d/�@9(Qq���(�(�H��#3�L�q{A�����P���
"���X����X|Y����V٥���l��"�Gi/�=i����`��feh�jQy�z �����Y�a�SD�2]�xк���tJ��+����[d���_+k��h[}'~��:MWkHX+&�}B��T������3Bi��hQ�F��i���?���v�Q`�n���,�^?�R}rK�	�4�_��=����Kr���]��[���ߵ1�enn�~$��!�R��	�xi}ȣ{F�����g�c�"��B���0�D$��p�qqm����F��N���O}I�3���O� ����8��I��ʊ5T'N>_�FX��Gr"�q�11eo�r�1��������
�RmH�*!y5���>�O}gE���A�䘿a ����gT"�tQ�&6��Xo�.�^��O�yT�fHk��D��Z9&6q�����>V��TY~�?���ɡ��Xp��،h�
H`������g�I�T05�3lSHTl�p^�������Lwޝ���+d���n}��F��D2�}�֨�b�۩g!�Ҕc�G�
�`]ę�Xz2ҧ���F����$p���2J�HrlU���-c���MP~�y�V�����K9f$���S|C\m�����C��FM�}�'����&R����"��/�,J��K��LU��|�Ch�\�	?/N�Y"�8�Y�e�v�b��2�b|g��Ͳ(���z.`=KC���N8�j����(���A"*:La�e���%,����%�����^M}��[/�D�,�����~��bVďH�V5}����̣D�q�7�:�*�!b<e�0�ɦ{�����6����כG3S����i޺@xK�O����e����[�W)�.�&rWr:��"����j2b�����W���J1#<�G�!1�g_D���5��v=׵U��"�L�^IG�#O2Z~�sC�J�����P.���j?ɗJl�F�&�VEƅꀢ���R�����Wy����1��R�"�L�H.5��<=[E&.�$_QR��&"��顨1��z����X��@����������_Rm�$j���.V~m0���	�e5� ���~̾�NLϰk��l�O��ܖ!�C��Jac�E��ｵеa2��=\�⚏(����_2�(��6�."x+�{�1Vƶ��x)�ằ7X|���Vpjn�E
��-�ι���%��ڋ��?,�3���$TTܢ�vr��*u:���*
��� �e�L�-APE-A�Y�#'A�e�v���Xh#5�؄ʸ�ab
 �R!�P��8�p5 �0`�H���`��HU 0�Q#0~ �O@��(5 QEǶmm p~��(
+�X5D��p�(� ���
K5���.2�
A@���R^	;%2�u�TB;�
(�� D���*�J��'�3+�k�5�rnI
�s#X)�vT��Y�x�'�Q4Z%�DƎ��F���d2Fh�H�z��w�.Rd���y\�=,��7/j{\��b��l�,7aﹶn�6��5)�|b�1����Ƃ�Jj*&K��`C�c�R�X!��M�fCoH�� ����X@K��F>%�B8���5��GxA �L��:��X�>��(���)i�6����E9��7��>-���Cb�h0!�:�9ճb=y�є�Dr��[򵴾L�F�ů��������G��X�d�רz��)@K*X����`�ܒh���Ό��1�j1'��R��{Q�������+$"-j���bg�3��R߈�k�,Yr��	v�',UT5r�A�v����	�A��5�#�����I܀L�|ؔ3��3'�Z�*�|V�
��������b+��́�=�b봯���;�8	�ָ�YkL�����n�4P���wce�br�eW2L�b�g��dS.Y�Gh��3�����Z����}*��Y���uڲ�;V	D�·�|��a�/6�����g����S��lS�s$u� _Y������5���������2���:���A��A�Q��s�t^U(�K��g8�|Q_APdТ�*�+��	�ܚ2Z���*
����PA�%ȆX��X�
�*�(�n��(��50`��QEf��SD<��d!�B��	"�\l@����z�
+I��j���b$8��%@@�T� ݨ
@�N��"z @��S330;�i����b1ڲل�O����|��}X�h�P4@�t����<�����f�7Ec�@tV�j ���#_-��|��,����L�BV)�c��Ѭ\�l��c&��>Dj ���|��
�-��چL��2o ���_
�P�pr�h�|���4<_���p���8]D�ٕ=�#�(���M�$�$��1
������T�XJ�[�$\��\O���N��
�� .���LF�����/�o���%����D�@|�J|U��nk�,���jcP��~��B����"3rj��6N�1-�$NgJ��@�Ex��3y��VL[�j&��ɹ��sO|n�ꘃ�� :���������o�N9�>D1g,����.jօN]������>C�ї&��2ĝA{+���BWK����:
�APT:����A�&ffm�۰AA��0ff��
p`è!�ٚ� 5�3�[
���M��M�m�׈B B¬0a�)h ����0�:�-�@P� �� 5@P?��i�m&����;"��
/P�~r�k�? �����@��0������3���5�;y�(<���� ��0�L<�?��FI�ăPA�0`���DJ���)�1ef�!I�X&��\��/�"-�*�ׄ�(���7f�Q>Q��D
 ��/wB�
(���q����DQ
��ZA���1u?�<(��u�x��'���z�!D݇�- ��sz�+���a?�	�� �a(��	��X��+��ZA�����-�" ��U�q����1�,<(����ZA�  D�1� "    
5 D DB"   �  ��a�܅��bC���T$38` 
`36�3����
'mS�KE`N �����vr�cZ�Rm `@P�����[~#�rm��w4[@���c�Xa`����Т����򃑑\x:�U���-��'3����r��Z i�d�@`�O� 1�K�Pղ(�ǝ^���,��M.02 4m��"3U�s|@�W4� �`�%����)`d����fD7��a~��` g�      � � ��( `i"
     � #�60       ��YH��{`I��J @f tP��   � � C 0 ��  � �0 &60 � � m�D��8�*��(� � �p  8&      #�� 5�(��A� 0  ����� ��   m��05���2�l$2 �@H .`)mB�` ��b�,�:YI��� ��@&d���!l+�"1��Q` � *B&!��0 L 4a� ��0�A H���LWpxn��F��3�q�^%��~	X%�p
#���6��*�m�^�0Z�L�8,  /D�	��$;ٜ����b܌x�@� �Q�X� �N:��<D-�MT=ؤg[@���[(5ю�q�b� အ����0
�  ��0� < b,` �Y@_�, �f��1 )�� , ���	��D)��Y&���  f  � � 7��,� ;3����$� ��@�0   2@b 0� X   v�0ܳ JQ0   0 )P� ` � ��� �Z� � Lr`	�\�)�x��`@ .L�!����o��J�$`�EH�N�oe���+����.0 Q�����Q�@�w���(��(� @  � �  Ba&��  D�  0 0 3  ��@�lx��,�`)��v0��0 �p��0%N��@a���1�� �y�΀ ��  � 
</file>

<file path=ppt/media/hdphoto20.xml>II�   	 �    z   �        �        ��    �   ��    �   ��      �B��      �B��    �   ��    �      $��oN�K��=wv��WMPHOTO D�q � �p �cl HH�E@    �d B�   ߰   ������@@��BxBst�P�.��A�av�Қ	��"<#q�����bCO6��Ě��Rb<2)v5-ִ�C��$�)W��&ɑ���X��A��2�'�HI��k��md2oa����u�j6��1zK7%�8 �����b ctb�O                                          1�a�2�� �#��aۃ��       &Q7ԕ����S�   $%*9\}@V��(~
�Ρ��@�Ig@��b                       ��=�x�=�B;�	���D0C)��c���XXI�j�A��X����@���B�L��CEZR��E�sV��J��n��Z�               �$[��0�p#�h���{0@����a !0��h�L �+4��i8;`ED[�'�%���G��(�pLۘ��[w�6���^��                ��$D�	?	������$�!��L"F��%��
� �q7�z���2�*���P+[� �C|��������D�8�          S�I傔DÝ/�������i����%��z�u�˫��]�7J2EB�j�'���^ZGښc� �G�6�d� ����g9�$�GR�![z��EU�y�M�~��I�9���k2���⧣�0       �TQ�� 5�D�4bnD���T�|)l"��t$,#͍��6��!��5�lh�0��@;&lKE�e`ղ���F�m���n�V�f.�V�I��T���y KE�e%����c�sZ��I����$�-���-k��� �yH�jvdB 
��4+Vr��%���'��          p <  _�1"A͹�b�a��PC�V�}�'ȕ�d���g�.V�=5nk�xb�6=��M˛��L�B)k�vJKE���y�qX�TՓ�E3јؐ~�<�P��t"0��<Ҥ���4�y
�7�+�K^���u����-t�?fܹ�SYu	���JT�U��S��j&l~ �               �B���v��H�P��r;u)��DO��ҀTI|u�����nXM�؞�2O����8���y��Z��A,� ��0
M�J�d��=��+�=�
p��e)��fdn�)�-g->��e9L�샓9&>�3���iȼo�����"b{        7�     <�@P0  �? ���0   G%��,>8h��0h�1�q�p��`��AI1;�0�BGZ&mxaC��S�a4^Z2Y5� 2?t�T%�P�0��2����#M�*K������w�F�D�h�����ѐ{F�B"��ߪ\�K�7|萻	9��H���'M�a"�a?͇����$p��(n�W\�Q6[!�_D�	�2]��h a��Edn�'Mc��a�c�:4O�'HJ���һ�"���3`�.������ˍ㩩��,���E
<=��YKf��(���9�i�@&���uWB��S;�Y'�ŵm�K�qj�W�)e�iV�n��o��Sa)�`�`�ҭcY�ƶ�b�))�����j�[Wu[o+@Cqv�9ۊ���*��-F�F���[���~I+;
g����M,�%r���&���]��,vz�qD񘳐Zз4�	��y	�!��L(
�r��$�q=	&*hu`�!L��0 f2��Y�$�	�AsNx�'���Cd�ra��]3$��Y����r4�Q��TU\C�'K��Fw���Xp���C�+LLȐ2�|�-�ڷ��P���Ҳ��@H/e�m�ƪHT�H :cU�b-��'��%!�l�ZQP��+yh!��)2��BvS
4S,`�Bfb�jIj)�?��h��`��%����Ib�<���4�>8ח<]����w�2o̭@@o+� �o�@C!L��	�<���*�͞4O�ntBG�(�Z5���A�L~^����B�i&�l6Fb\[���6yv�z$X��:�k���T�L�T�K����U
������9뼅��-�]T�^�WP�b9A�)0w�x��� �	�Od��������Zr�P��(�ĕ����2①��D��IQ2�&:��"��¬�_�s7�9l#�J��f(x�t*@4��K��`�e- ��P��:?�hI*���W�� ܸ���'r�g�+?��t�	�;LG�d��a&��^(��t<?0��
�(2u���)�Î��M}H�g�l8�W�:���
�r�a�	i�\L��� � �PƉ�g�����\(3�:%��h�#�g!cFBD��n��(�A��6l�3�c�Ś!��@R�����@�!	<E�� �Pй!~X�"2�L�ę���ʬ=�����.~ТC
��֢)�_ψbE�����v}�	 �
�P*@���7hd����I ��ƥ=�b�C�@�A�7C 92�h�����J*@�	�g�P@t;X˖!
�LM&,X��q2H�(ߥome=�,e�[�	x��f����!�cͰ�{[��B$
�<�4�3䬴x��31L���.Zi�Tg�@�I�@�tc�U�E�єn���)��@���`F{|\��LH�z��s]�q�2�p�����7�,*��KhD	l���̎",G(��S"#�򘈽EܞΈ�sƝV��1���9�fb�7��~a9Dp�͒o諯6�r�9	�Ck�`"��bN�PV��ى�@`�9�E�LD��A�@R�t�����(��o ��A�G�F�jP��x#���@b£�.���֬_B�1�-m|�ˉ�|+�&G�3|E� ���~�"zƫ������kYC�����s+0C'9� �����8Bq������D����F>��v�9g9�~x�^�C��Ƈŏo�X�/:il 5���{���qp��BC	��[���� �6kB���>xAcE�$L�W.elO兯�,�X�G��@�E�ӄp�����x��{�E��ͻ�B�xYY�Xm	u�$NAXAr%��(�����HY�aL D��	��m�WN��[��4�[�	�}YD'Q0Y��ܴ�}Z��-3F��olh���D�2�A��*&�����Y<�e,cD#����D��c<I���#T�1�U]]�qLl8?�%� ���F.X�"��O�lBbl�n>.Xc��V'��L�����<ĸ����bp�i�"/�ЧS�]�ɦ�A��߾3���@
tÒ�2ԤU���a��#-��%d�̊#p�^R��f��b�YS3�LfH�)���K�# 0s(�*91A���G����n>c5�)���«<��5��<���=o����]��@����u�d��C�������=�K��&��u�<g�g��C��A�����n^�,�3��bcb&<m�f����&DBr)rՈ3m��}�-y�%�p�a�d˗m�#��IBmio���ьZ�&3E�r.!�*�͒&_�h�Nf	�L~<���2XՅ���ؖ�#F2��I�����Gk��-�&|~�XA1� [7�܈����G�տ"ć6ɒm�H��,|�}[��}��Br7�ޥ �cf �1�@l�
"$**(�[&"��~�(mCD�w>��P�FB"C���lɨp�
�W����!w����( ��B0�+�`�<N��<���}l-s@�ѡ1�D���$>�$98�)�%\k4Q�G��Y�O1˨h6��i�lA9���.����*	|h�y�U�~-_�]+"�9�ñ��ƍX�dꡱ b��-��3�e)* ѐq�]�ݽ0hJ�Ĕ$Q���e� 3�U�N-�-B˘Mr��t�&Z�]��_N$�����1&m-2�)[_�4DD�dQ�=�����ƨ��CȴJB ):\��0/�.&���K�`���Ne�OeK�>!���t��GO���@��%�,6��n��4#b$�e8B�2��2� Z`,�~x ��S�7�XXz��zfX�ȫ:%%�Ic�GY��5�4��T�ߛ6j�W)�s
��L�DWǂ1�1<��_ޤ{9Z���
..�Э��4P@�6͉L�Z���t�}�F�
�
�� �tc�Ю����	?m������_l�&��_�ä����ڠ
,��ֲN��@-��2��A8O��D*�*
�x��&V[��:�_�0,��K����u� �DLt����o~�H&��V�:{+(�0�a �EZU�@��F�a4+tEI�*P�ws��G�y���*��#���0�A�l�$Z�f��2R�\�1ut$Y��F�k��g�|~��P�U�  � ���_"t��_�%�Y�A�ί(E����5 �e�xv�\�m�H"9�S���k�Uz DK,6 .$��Q
Xr���p��  VZ          �ϱ��                                                       ��  &��4       *�t�# z@Ɵ��X��2� (boĴ͕�v�@�h�������i�3�F�E� OO�5_=n�uk��@l(�/�   w���1<��>@�أ�N;	�@�h�^���1���x��v� ���  E��.ە  %Z�,�Ȭ�X:x�җj�ZeK��i��SZ,n�c:F�|��mƸ4��V ��*5�=��h,e��#�i��G����              c��ͩ�*�V�r,                                                                                                           "���& D|�K�t�����P|T8q�
�`!�]jʛƦ��Yt�5s�����jX�tf$5&��XL���)L�<d�� 2 `�8V� 6�j��� 0(�	��@ a` �Q��H��4��LX��[��V��  ��        L@ I��   0  �藁�=0 ��rKAe$��h!V8xXt(��p5�=|s�O�z�@H  HͪQ<H6M�6B�霤���]2�p�K#
�=���鍌��!���=(�f�o�HL�^l	DÊwYͧ:�iC"97p��S�ab��I5҄���:PT����S�#��5�9T              �����/෍� 1跾��P     �(8                                                                                               
</file>

<file path=ppt/media/hdphoto21.xml>II�   	 �    z   �        �        ��    �  ��    8  ��      �B��      �B��    �   ��    ��      $��oN�K��=wv��WMPHOTO ��q�7 
p �cl HH�E@   P	Y�!-�M�S�UMa��S�
�A���� B�   ׈P �`  P�B�jD&WBG���0d�H%��\%��%���8r��Ӥ]~�F@�MML�ݙ�F���;�P��ئ0�Iq��9?��k	@� G�\T]��CE �@�`-h��)L�&#ou|~J����P��� ��i,&��"wFeAl�������P�P�Y�\FѢ���vD� "<Gfh	>���E���B"�w}�Z�e�a ��k;g�a��n�PP:�c "�}f� (6t���֟L����@ C$������ Bk!�aY	fL��׎�����X!�.�ɘ� 
���   "c��  0   � @@!�  �    ` ��  � j    !~ � ��8���/��9Wb�ZfM1R�չ��/���pI����[p���I������N���L���4���Q=:N��D ����\�jE��)	d(�R�ǒMQA��2h�������]X��(d���� p�7�����|\�5B�����4����^�z\gLF#��&��c�8��e��I"<Q$��,�l�\�Wو��>5�?W����g\�[� q/� �>yyw�$�P����׭�q%)�|�lz��u������ɥ����$�A��N��c�	���b�ɇ�`@`��`�{D{�2 �0v$���?e#pyڤFB3,���y*>�|��U:���*�0"����W��_(�f�jQ�ϕb�u�;�P��kd�DҺ�-����5j�-�����iX�$�	�K��4Z6�Թ��q��J��禢Ё�9CºH!	AwQ�MIG��hW|�08��	5Ԋ&?��0�D '�1	� �!ˀA���;c�g&���T�d�h:��f�c����y�qo��]��k��脼ǯ���&�� Ar
�c[A ~Qâ�$5ʗab�GE؁���i(�	��i"�Eds"3z���		�4�N
�Ag�R֒d>/"�x��D��)� 0lm�9����,<ccǆ,Q��*
%��@"d��[�4�O/F<���띗/�  0 4 	0�"�� ���	 
*�Հ ���'�z�ఀ@��C�0�y�Qn\�{����2h
�"G�dݑ�W��� ����6!�ʫxCOa�@���v<D��=l�ɪ"��Roԃ��aC�t?_�a�H��4Y���L��e�!�@"�y��l��f�V��bF0����L����.;��ǒ�*��؀�8�P��C�1��s1��$���!����� 0�c�      �pL <@ �c @   C `�� ��˒��eb B�\��we��s�m��kSG���$��$U���N���L�� ��jP��QM-1�u�ʘPR3���A|�&7�#��M,Ɲ�`�/�5�+����`|{���l
ň��� �p����l�O���P"ce.��_H7��A(���cW�k8�,���$�#��]W~{�8"s�_�a���0!��C腂2��y� �0 �2�   �� �H���L� ,!�1 �4���مO^�:�_Ln̕�Ζ 바�ǊVK}�&���+X��l����7�����	ň�;O$K��<]7A�:�� ��@?�E��;b��D�.��G�M��� ��=��w��>�����!�@�qӄ������}MI	 b! bd&�6�F��!c��OKx�0��K���Zw��?��z������A0�n�v��I0�ǟbiX"�ǎ�����A"f2V��C @   Ѐ <���� ��M�v�#��&��X�JH�Ձ�6�����l}�2v<RE����A P_Q/X
�"��1)`I�Ț��`���b���v	!�j�A�H8z\�8Z��fj� 1 }��	k22`z)^@��P�
,B��aX�TO����CQrϤD=���	�
&v
$��/ow� �0V���c�h$>xf�,H�W�ժT��*�`�8jc*w��CM�ƛU�{`� `� 0�$qy���( x@�m;���|DnG�G��g�\l���{h�ϴx�k���A�� E��-�\��\|E��i�CL
��E��V�5[��p����i�
���sr�*аc<"8���Z��r�u�ۢ3EGNbaJ�S�^.s(��B "	�� c��6 A�  0   �  ��� �  � s�<w?3����{���.�@z
í����X���
!^ڭx@%��rF�������H�DZx0!�^O��F�e�s�  ���ICɔ\��ڲDm/���=x�3�]�b�B�/�n��	BRy�h,��T!Jxq�Ǽ�֊�R�.|4K����7�f|��$VI:��/?���I�(�f�dA
�ܿ�ˈ@E������B��<�pc��D�����0�G�
M�r25��a�Gb�*О(����g��rO$	5���5Q7�L�]�{ԜPv�g�nX�����Y�(����x8��
Y��tԭ��?b*�9!eǅ��mJ��%�qiOI�Ä�+������I.��f�a�+t���4M��:�s�����3l[��:@T�x��=����w�C("%��_�"��x~�~�Ćf\aMy��,;����bI[q�k,�D�<D�hW�4ۜ~7k �	��&iXۃ�ϝ��:��.�6�<m��&d7N�����XO��Eƍ�1h4�w�L�n>&�F�r��6�'��D�a3Jr­� �D�g�KE:�3�{�$H�(�;�8����\H�qG�`P�q�4�G3
��wŗ*-Z�I(��+U�':�bz���x �V ���r�gb�Ï�)�Yވ���,}1�.�x'�0�����Xo��J�(�ϛ�o�vI-�W��5T�,�@�I����g��
,EH0Qb:�4�\����l[��N�1W����[Mي�Z�'�vEz�I�R¼�,�&iB)=���U:K,�t��;8�2���
DG�͇aH����$�n�9�|�tnm�k�(�րЂ$i��\�e�^j�M!^H�W��9%��r��1��q 8sD�KI<]F�� U1jc7f	|�[�)r�6�\�P� p��ͻ��ń��3��ܰY��I��6]
���Q�a+'H�$9��^E0(%պ�$D�Hlc�SmKK��;�bniF�[I��H�q"Fޤ�4��5
������n�%�EG�*o	�oñM �h?>+��Q��xFe�*2��MtXx�6�GKg1��$����2�rNA��,+w)�1o:ґ��R+�5v%��ۺގ�X�Ffpq@��[WsI6�8'��1���Ww#)r���]O+��t)"�##~ɓtg��TA܅I�A(�j:EF���eC�"�kqɥ��L�(�D�z[�VEDh��T�H��/�'�ř�Tz'w��ӪD�}���fZH�E�Ƀ�abBI�x�,�CU+���mf�-j`��x��vFp�a�i�!l�����0�%�d�#<s}�4b�8�)�8Q��m(���+�80P*LM�=�3��z)Dt��Z,u綩v���֥�;�#���ϜǄ�p�ˋ�2�wfMה�6��77����[a"�F���r���)�9�bp ��5=�U� DF:K8�Ća��<1HdAJbZ4U(�����+8s� �$1B�P+[��b�ؙ�UsS�8@!�Zun����D�2�ҍ�!E�<�"x
�l�lwe5h�gD��X�?X���G:��6�/u�=D�Ǿ�lnsg�6_�:&�q�'�As��<-��}���d
�dX$MBA��7�;�w �қث	>J��Yv7�*w��j>߬�RLw�����Y�F>�"�ljֱ(6����9�c�I�4��~EP�}��ߙ�&�MRB�&����;$N辩��֭�6 Y���e3�)K����m���F_ڨ"��b��0�G��,��}��^lt^��q�Au۸����`-;�V��KQ����i��Q�U��=Zh�� u���ƪF�#A2[T���>�B�0nq5���V�.wP���S*�����D��YX�E�6*f6��bs+�C�m�&;�(s��f(�~�R�Zȥ�*u1�=AQ����so�@̷�*$�Il{��Y
�:�rU�[����7�]B[�4Ŗ�V-�t�@���#�h��捕���|!X 
14��-�jGG'w�����g)bd��7n4Z�:-d���$s"�Z������$o9�	��Q0��"�5���e�uo��V��1����en��
�͖�|�Y��%��x��r�]�������|r/�]Q6�N����C�Ga�%�{�[�q��9��|ǳґK�跆���-��G>]Cpx"Z&�&oD�Ztp�"�ER���Rs-[�BC��]0�橇���o;��1{�72��2ǋI���M16�P�[��jD�[[W�>[S��5�����O��&&�61��X{�e�nvő9)�b��κ9�.�Ǽ�ե̢a�Tœ��K��l�V_����!�������t:el ��n���kxM�^�y=�������A�R0�vYX�yiYP�Aܑ.�'0�����/8�H{Se���w����_�
%���*,S�S��?J<����J�HW&
�eB�/({��8EKZ.��ӈ��)���(��r��S���e�e&X��q�Tv�&�G��g���H�����lԃ�R�q�_'���b~�k�6 j��E�k]�pϲum�R��}��1:/,wn�`ܫ�u��t{�g�&�ꄔ������ n�m���,�?���Nl��>l>)�@�60���_v6F@�g8�o�%��� 0od��D.9��X�-�y3`���E�Et[ˎ�&TJ��s�b��������V������`*%�`�+%��Ae/kVHE��҉h���.����=l�Y-���Lcbg�1אk�@=�i��/�l��ꖘ(���J:��2,l]��Y�����ϗ�;��9�c��"ar��$�B�ڍb&�������(m��ى�^9Bc�P�.�ǭ�$���2�I����@r�$ۊ`̙�V>2)3`d�SL��)^ VE����w�P�o!���rb�܃td?�=��!���`=�����C=��$�� �>܄�}�~��I��@,U2Ň����}A�T����{jII$�hS~���e�X�����"<^O	_j�i�s]�^<g��!�q��0��J�^�,����D�Q%�����Q�q�ƹ����|lbM�kҚcƖ�"���	ҩ�9�:��9Xٳd�����;�-�hP��~�-� :���,8�1�Ѵ�SZ�P���sSƢ��H�,�T�Y%4�����ٹ�ilA�4m��ա�B�Ru�����%�g��qY@�#iR��H?έ*���\Q%��mi����>"��Р��ٔ��mJ�,]�#�B�{4p�#?���i3�qb�L�6IS쪘�)7����V�ڏ/��u�Q���>a/�;�;O�ĥ����VOh>�A�Y9�H�b��?e���w7���n�y4�![HZ�������
��v�����:�6���ϩ�2m�;e?���)J�OtN+��u�B����Z"��w����G�,��Q�(�Dn�ɪ�}b!q,���f5�+u��آ��"�qx��t�ݙ�t}��=e�h�8��}�������˷L�yjԉ�b�RA���f&e!U+;@�Hf�H $@������*� ���P  � $"���Xٿ#�:׭�r[��ׅ������Y�/͏#�i�Ɉ�h����/\����瘳�ǈ�T���b_� �U�׽����@�=W��tZI�J-?�#lDͅ/9a���J�6���+�nBc�� �������<.]m��hl���(:ݓ�x 0_��(�`�p���&&�-2��)9$���L�U����1���DCr5���8ޮ�,C4I�^Ҫ�+��d ��#��֠r@�Ic�n��{9�oK{Ƅ�[{^Id�Kd,��<�)���L=q5�$�E���ǖ�M�I�
��6*�l�x�����cz���.�m<b"Mv�~]"���ȟ�CϞ�b���@�ۢ��R�`Fv�)��&A��	��j^^I��-�o���VJ��Yw�uV[�'�$l�J�(�ZP �
G��}@� ��T�����l��s��P ����#��Z>�_�潥vJ�t�/G�3�(��
`D{���$�D���M�[!\���dl_F7E�W�g�q)[c��&D������Щ1�[�2(���)�B1Q t�}�vC6K�����Ʋ h�T)�������K+,4�9߄�(��a�[�Nx��(dgX��>9w\��rh(�Q9j%�p�t.G�}c���ď�ʠ��@Kk,D)ofb�w�*�,j��YL��q�
j�MViz4�8t������ʩ/G͎����Έ�����Ĳ��Ց�A�����P�ʔжm'���צ<�]^�W�u�&*V�I �q_���*�#z� ��#ڟ��d���t]]M�Qت�)sP%��Ă�P<��aE��BwVP9@hJD!"�4"h�t�X��X�(�t��8�	a[XK+���t������&$����E�2����n!#3��CdǱBo�!wv��R%ŉ�y�2AD
A/X�$͔��^�@#���Sղ��� �ZE��(�����
���uӱ.��eM�H�L�k�J��R�)E$��zlIH@:HM�2�@�d6lex4SзM]�����i����G��l�"FeM��
?��,�I� �%�ǽ����7�Ԛ@wW.�`[�r�t��Ll�I�ڸ���f�/����R���M2s�̱{�f#����1$[�E#�V�l������u�ў��� ����
�L�i/|�&��2�x�,�Q�޸q���.�_��J�9r+�C<j�p�:�����}�[MIT���r���JrQ��[]ͬn��$�dS�/it��bK��H�����H�L�Y�Ee�yM�+�y}�'��,�=����9�qjt�C��ٙHNW�y^�yʃ��l�Y�i�(=+$�Q����m����K��#�r��<b-,��s��1�����Xl!��_1M���|y����� $d(��#��4iY�����[����xB��h�L�y�..!1DfL0B��ŎeQ���������w֝�.�L_���b"c=y�V�� 8��ł�ִEHR�y��I�%�H�ݐ�����Y+��tt	��iC�-�D��)��q����(RP��[ g$~m����K�oqZ�]4�3�}Li�"0���u-�t)3�6B" ��&y��𔠩�/19o�]X�/�P���,D ��� �0��HpJ1rۉ�[�3��ރ��(��S��;��� ��^�0@�Z�F��s��{� G=�*@1-$���Bi����-a� T
80  4U��
Ll�OTJ
:�� 웚���5nI�ZH    �  �  � ` ��     � ��       @  �            � �@O���������	�  �p's [���݉`q���B 3��s/��L��J'�Ϡ���  `  ! � 0     � #�    �!!o��А���q��L.�	 !Th
� & CCA#�a!BN P ��  44  �p  �  (@  AC��pG����_�Y�/�`L���y @   
    � @@          `�  ���  �      �     2         	�H8 �`pL "�0��=*�$վ!��%>��d�8X��F�����n�q���E`�'vWB���DY;�b��/4Kz���܄E����B�dX�F���%?
F2��_�����WH�O��Xe�i�,+H�5	na pF��	O-_�`p�F�� ��� s����hp� �7���� ���$�dQ�U#�*�����;��HZݭii\���.U��$4��[����r|��E��L��1e��@� ���ghf̝�Gu��N���5�y�DU���I��� @Q1N8�^"�Jef,��Y���(m�ElJ�fۗ�I*����J'�m��+�xZ�UD�|CA�,��X�{�6kw��&~��Dͥ��6f���b�l�: 8|�     
�1B �  c    b     � 3   �     E `� _S��8�4�   � Y���x��@�}��x!��'WPTM��)w�֗�c�o��m���H�؏���7�t����,�#9�eS��mb�5��V�C�H&I6�������B�0��!E��0�1�>"�I	C�.,D3Q��Aq�����M�`���48����I�=�A�+�mb���0��9������@`�����۱�|�te3H){30`� �������ˬJo9�j����1�,WY��zy>�y��i��,��M���'=������%�NL�	��CA��ˀ�/��< �Ax 0u2�\)���0F� Q�6�BD ���$.N+��t$/�y�;��XL�n=[�1�2p�C>	@��.�"A�|  D   H� ���'��������"��t9�/R��������h���^��j0��A3�!r� a�v+.�a�N�����?t%��I���<� դ�m4.*��K��ApjuT�?+�<���D �W�  WP  . �  �XݷkR��K��G��� `   :��LhD�J4@�@`)�0 � `m�-C  @ jL�" DBbB ��
��Gq� ��0� �2�P@�<�L]��H�S��C{^}g)��.!|��xe*�~4KE�k!b'��&��Oج��b�U��Π	�!�ԙ�y���ҿ��qM\-6ֆ*4�L}}B��#����"���k]�諲
�-�&o��6���~8H��ՠ4��p�=c����O�Ѻeg���px���"��H�����h��$$�&�lOM�����Ѐ�<7�� � (�ln����~�#b(�E! `�  b��2 @�� ���+6E����GBr֠��y�,4&\�FK�@ pC! p@��A0@0��.��Z8 �C��8 �@10�eq�y�~����,("lu�"��&{.A-;Z���
�2�ya2 ��$̡����� V�'& �h�U���������7�m��ޫM��9���S0\\�&6P�wb���#��	SF �2���a���ѥ|�;���P�/	!Ѵ�����X�^�\r�;e+IF0  %�@ �v�1 f'x�$IA%E���!Sʥ��-
�_b�Iv�)���W��/��Bz�i�>R�51�o`�vYK�LI�i��퀲�)�"�d�n4�M<AR]U���   �  �`� @	1��b (ED+H_l&f�	k�Ia0��X<�mf�&lj��4�0`�a����l�Q�f��Qr����y3 ���N��!�       ��E@?��
$	``�@~�<�*���u���p����l�#f��ǉ�!Չ�[%*&\s9�[����$��[��C���X�Y��=U٨�j�\���5�jy�� �����#�?             Umv�����3�:�&��q\'J��4���lb��	����"�}�d��`��Dq��=̽n��70C0�C`Խܶ?�
p�� !�)��Y���!���r��ر��w��z>xD^h�@���f��W�Ѐ�ϡ�����  E    � �cbċ�����dG4��$Պ���X~]-g�D���1�t=cJ2�$u����Kx���J9㰄ɣРG^k�0�VH �X����I����t�|ם%�@Q˩ƦvE6��Ux��)}���,[�s/��t=�K�Ĕ�Y��V��F	.�|jF:�*U,[h[��t]�M�*T؎0l`yY��PVj��n�&?+�(UL���  V&���`8|�;Y���J�͂X��-��4�_�&� �f��er�/^�&iVM��Kw�!a ���Ԑ�����JvP��|q.�J�h^�U|��k�g��~�~��m�m���_��8u
�!��raBᕦb(�W�]I�B�K�c�U!dO�f��D6�ͫ"�G��S�IfH���%� 
 @    f  F  2AV��"�>�2kb��*?o4%cL����'ߍa�*���ю�CU|�uj�
�؆�T�`���znOMF��tR7 U�  ��M����\�����X�y�869~�TF��i\�D�ѻ������\o���$M=5��x�����'���w��b{��o�e�C,�_'aUF����� -�Bkj�D6��."�z"Cp @�5B�A��2Q���U�Y�dV��<T�M��j����뱲b�q!$6^*FfO���s�0 �<ն�h:�$�$�:���Q��㠕y�x�s��l!�@ra��>��/��65�"�fi2��Gޤ����`���#�2�#ɑ4)K	��5�Ƕ���Q��H^�� @�b�      `  �SsE*�{�
��?W h��a� +���'�Z��m�b��9�o�r������A��~� 9�7�U�A[gL��M�0Ě�����v6\���6m+�[Y$ދ�.�:V�W�)w��BOU>K"��iJ��ōb<�K�ʛ�c��h��r}$|�'�K���@��߶�������8�J�V�tUkUɫ4�k��+�%XԐ���&V�u�̑yu��&�]>�	��(0`��� f���̞#[��V�L.��f�^�CDm+����j��^�1�S��<!A�����4F�9P%j+~��dI�FS{�b�]���ԡ�	��sbP�0>�[=��`[vddH A"�S�&tF#;�D��m�`��\�����NH~0��@a      � 0 �  0 �i    �0M��A D�|8�B�Iٚ��bE� 2A+�۠v*�zvp�29��fhk`��\T`�&�_$�ۘ닎sK�����hJ�$�ƠM^�J4�W)ԮbS~,M� Ai�TjiI*�vW�-� e@I�^@���E�hd�X��d\\D5�ߺE|n�Y�i(��	��M�8�&F�d޼��$GAV�.�y�R��Q�e�j#�|���0���ls��=v�_�V��gBq�r�Y҄ů�eZ�@֝L�Lx�O�$�� ����� �Q�%���0��l#���p�()�ND��2 �    )�� @�  D`� `   P`� ^���  �  	�Yb�C�T�P�"����`�$�S(�I)f^����!II���q7^F�Μ��bu�~�}��J�	0+�9%��R�b�0�Qd��FĂ�!�)���AFY!��&��	�+ ��� @���*)� �\A.pbeJ(� ���Q�B�)��Q�M�y��H!�(
LD��DaS����	E6n��% ���hQ�Q����xyy�&& �%o� 4��0*��-&�2Bƙ������"�M��A:�BF���O��E���G��d����+vFH.,<<6���0���#��>�Z!r���Ȟ��;\܄�y�G.F�F�(-GL�	C�Kh�5;�a��]2x@(�*30[ZS�"Qhl,D ��S��5�@�th5�h+��3���!�0�&#�x���6O�R��$�=�� P��2r	A\�����=�L4<�"
�ZW���N��$�#��j�s�x8��5/<k�r�&%�5�	��|+:��0�O�`��6� ��<H�ob�]l֒8���a�$�����/N��7H�?1��੠�T��I�&��J9��֖�RӒ����`�/�>7�{�S���L��5fo��P:��S��Z	�EȚ�B��Ycm��|�%�5	b#�c�978����}�pv��o�������Hp��lA7lA����4M������ŽP���SBR�C`�MFA����
$�0_���^Q�>7"�J����QǢ����� �B��8�#V[)ӭ�A<q�B�`x�H������Y�@�"�@�9$��[�v��1�B|�Xp(O�#%QN�)Y��-k���B�zR��Y���.�̊Mc��>4���*nn1$�RL�d��vT���H��1A�$&��-L^�I=��T��jEhV'f����G��0@" �Ɗ26Q�'�y�z�"{��[��.6(h�r?����6p��1ͯg�A�V��}^�g؁vC7e�hы�=�r��&J�5'X��8��R�aq�Qũ���O�zdv�8C��t&\�V��q!-�kl�0\ PDY#o�c�7�e�Dj����{�,�r��y�#��2�����a���x�'��1<@�����˂��0��'����\$�� K	Z4�.�w����4�r�,��E�Ɵ>?S5�\���_w�&�"�V����')�Dm����^����LZ���O-S56,TYH����4�h��hZZ��$_4R�
���6�����BȤ<sֹ�$�!Q�7&�Ͱ�4�A)�S�L<)��������]�ɀ� 0�0q��!�94+;m�6�����CE���x�z$��+�A�@~r�<2n���KP$;�����EC@��7�gv)cz9ғ���䝊�iАWAdv��O-���
�-{,k��g�0���S��A�[�_�%�rb������) ����Hk{l�����3�>_�'�46�R�EK�D��e�e��H��3��Z���"�����-�ʟ�3�j8��vR`���*;�,z<<j<�AȾ�xB9R��"].���-D�����4GEd���7�cb)�7W�b�:] PX�e���R��'x^1���;�_S|���X }����2���߳5��A�����_��}8���������	�Bگ�:��(UB��Ȃ���^��{J���h_�\}���b��F�qf�r1S~h���6X(%�s��k��$C ��x_�Ԯ���@0!�e�� �3��[q���RI��� ��m�;pc�%��(��Ěz2��VcNlQD�J��t&�UG~¶6!�!��D��(<���S8�<�l� ��L!8�,�Br؅��� �Rv|�6��؁�=k�/O�g(��.ǘ/�*,�E�.\nD1����1m	t�����<��i�E��:���~[�	z��yN4���SOʫP���T������5����"���e���[G��iKC����#R7Ap{���6K<����Шa��a�@�!��jp:0��]�xvY�%���aO�V,�/$Ŗ&�(�9[�%	].�}/�c�ƨ�z�ذ@�W�ql�[F�h��'����-Z�k�r��F�������t{�8A��A��^��+���f��O,X8��f�yX@j�|�ő�T"�`PnQC��#�{{�t��u��mX��LX\�ә=����̡}�B`�E�nI%l� ����CԹ.�J��
���0q ��+[�lKC�+p���{>ڍ�A��E��m��y��vQ���8_
�-@�>�Ƈ�d�X_d��2%�.��i�V�7&-���>΀�ʠL��H���W�@��J��B�����4�&�qy$8������o�IR�/�}���H/��q�"CIU�sSZ2@rK%��x��L���=4�)�迖�d�����o&9�G6����5t�z��jJC ��m�n��Lۥ�1���K�XG��POֈ-�V���y�]B��c!�Pb�!8��	L�.n�Lv���q�����ؙ��#�#�������QV��pt�A
� PA"���LQ�>\�3!Ff��<��쑫�1�@�Y@��?����O�HHI�x�5��vH��?�FnY1%�q�x�V��"\/�%��*��''�[��)�]��H񸷑����e�f���m�� �۲	�W��[�0��/c_h�D��'��`�{�i+�g>(K<|����Hw�J��TK�W�G�B���)5�T�O����A��r��51/j����y�r�BG�^!v�-0�F��[�;c�a�E��X?�p8D�LSbkbN��p��6��KX;j�|��=M�|����K�h���$�p[y[.�P/�8"ȑ��G&�-�A����Y��\尣� �n�V
�w�����j.h��͍��ǫK�� #���!��"B�hs/�Qj��^JI�-��/%.�I=HNV�Y֛����rA�lV>��?P���ʦ���ʎڛ��|O�s�]nS-�&(��c1�<�a ����Ɯ+b#�
uh����|���"��B9�P��&�1������e#kE\�B��O���]��|�F���D����,\�-\u����� |6<��[H�����b���.���|5+mɷ�b,�u�s����^S� �kQ�}Y����0tE�SՅ]~!
Fk~�[�-ӅM�l�e����|�L�z�uo����e���C���=y�/ �0��E�pm��G�	�B�b`��`#Çչh^��K�{������lt���HT��(
�-lQ���#<!����FI���*%�m�����	����-�aކ�k����0��Z��� �;�5L�k^�b���b�*��M����|��>��W�`��*L�� �C��+�U�L�A�G��b��!�9[*����d63{0�@[�]?S=ғ`6��K��T��c�.#J!�g�B2�ePt��B�2�iU��ص�!	y)l���)I�N�O<�	�!	AČ��/��lP`h6R�V0��ƥ�و\���=���XLH�3�F�hǁ�?bqH�؋h�c�dkZ�Fp��1�!�C��h��|�v��Ֆ���Gl<�crC��-Cp��a��������Q��J!�bVMeٽ/Bg�%������\b��ȡ���y�v�Jm��	2/��G��x\԰�\	��s=K�-�ŷR9F瀛�o)���r���>�����}. �y7�/S���L|�SL/╕���xܱ3�"�|L�i�)�l\ 8���Y恆�������@���C�̗ �aP�3 i��o͑H$������(>��� `�W���A�a85
��ֱ���[!X��X�I0`��"��q�`G���wPS2���~���5��l<?�[@!��%R�3��ȷ�����h�����(=F�ғ�`p�{肙l��>��fY����l�3���l���k����b[a�3�D���e l�����ʎ�?�>��W�����Ye�Ĥ�c�%����犑�C"�3!�|�K�����mbl;�n��o�Q��2�bi*kGNB
^V�xx��(h-���S��|��g�6����`���n1zÃ��6�U?�l9R�z�n����m���d�2d�����D��P�&~S	Zo�Lt�i�B4�E�m��EL8T��袑x*:{P��/"ez�_���<�R�.�6���m���ndD�@ &����I�J{��`���}Y�i6	��A��	"�@]=֙�c�&7:�#]�	6Z܈~���‸�/��[�|Z�2��"���h�bD�3������q"�\��u)�B��|r��?b�;s�vq�#Z^�4f�0V���k�3�y.�L�(�$��Iz��y�K�̋���gs�H:��*?�%̉��I7���ܶ�hQ�� �c-G�O=�͝N$YoK��G���i��s�0A�������3�P=�}AZ��?[�����(o�_[��$|���[��Z~1��m-T�aC�B2��Bn<9���:n������We�k���Z��;^V�%�#
.�B���[BR褁��A���n�hpe��&	ȝ��z}���.��G�Bv���`
}�Qe
���d�L�1c�ҪA
sr�2����R,�#8dT�}|�?��
�֫^~9�����JV�`�U����U�3�	�b�	ɩ�5�B!�4�z���W#�N��Z47ڝ)f���x�t;ƁU��Ц%uX�q���Ʒ��`(�"d�ƚ���2X��D]�3v��!F�A�q7����b����V���9�"�s�)�"����;�?��ŒD ��r-��[?Ğ��b�B�[�R�W�P���Y�嚲iA��զ@o1Q�FCG|8�D0����ȥ1�½]�,���E���rb���s��@���A��׉��Yr�i��+�����p6�Dƒ�OD�J�Ճ��&�^C�h(~�}@��m&њ�T��y�I��C�Ĉ��������9,e���wg��zH0� � 8pH���a��7!�=�yD�bY�sI{UZEx�X���T���W��t�q|���|�P@�"�]��!�p>��eW�xL�2��D�d�@�6>6%��gA��E��zT�G�q�L�`�~@q"8X9nS@cz7�1��Q8(N,h�:T� �d.��Nֱ�#@h��HY�=Je|*��:���J��^9h���d'��2����T#�<�dȖ.����~b��jٕ�k�r�X���		)�fM��|� u���(F�)�Fp��i�� �&df�E�d�Gb��kCp�AJ�򍱓�S9,Ya�	3�.V	���/>�R%ϼ{���|cL�ɫ��F��%=�MX�DM�jR`��I^��H�G�
��@���!b>o�V1�R��!G<x�Ǟ�J*�ܖ�/ӑ 1>\4�,r���9�7G����]q��kD�&u�^����R� )��(���6ܘ=�U�􏙻��8�'j��h<Y�$$���l�md�L�Q#g��M0t���!ֆ�ʉ{iw8-�T����.��j���?ܣ�B���V�9���ď�1����*�E*�����R7�W�^�pw�GI����rA�X���ڴ����t��2Z�j� H�"��/�!Ҝ9�حԄP�v�T�#;��f�l<�K ��-�wC5�#�xw���:;r<=yd�{5����^��`���m����QcήoD���\���h�U\5'2���?����h�������!��y�*�*N,� FD�	����$�%9�\�F�{B��<��Zմ�G̨�Im�i BN�Z�]*$#<����a̋����̈��h��	+%�Q��c����Mcƈ��T��>���"`�AH��h!T6�@G������u�=q�.�Ӭ~�F��t�Kk���E����5���{����Y��H!!8/6��6��ĠT����{c�Te�]�JIZ�sX0r�,i0uZ��s��h�+�u��%�if���Yv��� x��92ё<�6U�2ם���^��2,����c��$v',������?(#�7^44.H�X,Zb��^��#m&%D�!F��lQ����t\�9�Z��>tc�9`�ժ�x[�jYh�Y6	`��	j��q�3����0�<����/Z��9(� ���m�̂������|��S�ִe�z�g���P R�XF�_:8��U��* @��W���o�.�g0��"��k^턇�f���ZM���0��]ɐ�W.!��hqmS7�2����qiQU��J�;D]�T�C��-DK�L�<v����h��Rq���2{SI�!�j£�$4]t�
ٸG��Q�U?+4e�K���"7��V����|��8�#��Y�$�� +]����/S��/%���%�V�(�	MU�
V-��B��G�VI���	.Gf��2�I4���R�2��_u��gP�,�W$�Ǐ���~��-	x靬��6��RcԵ"�?XA/�fg�DR=��.�&�A��k�g� N���������vX�J��N���Td�M�8=�-F���[�u�2��B��k���-�j�
B�UX�#�g`���$J�4w���2Z[��Q���b�Y�y��{e��,��<��p��4jX��&,�%"-���T������ߞ�q��-�I��&A�^��~�2$6�|�O�
E�6�ZXƵ����C
ۭA�墧̣�4Ϋ�9�i{��B�gs����k���(���X[[���ѭ���T�\��fe�t����1��I�� ^l��&,�U[UN�ҳK�BʵE֚1�(�
����E�4z���F�ys�jLeG�_=:%B�q�7����V�Ǻ�@Xh�0�쀴_{�`|>�p�7Xai�^]�����4jF��/'ʅ����P��w�	��K����`?!��P�~ec̒^��H Ԑb�`�@7z��*�h?��B�=PĚb�z�C%>C ���v�9.�Մ�X�a��JB!Y��0��(�Xζe�=�A��،��lSU�G�P��f�d40хt��ܽ@����
�ɔ�ic�1X�(
%��8T�^,4=��c0j���ִ�`��b�YR��Q���H�h�F#���u�d}�Z�i ��"
 ҏ�&��`u�>�p�a����=�y�+�"9�+-c����S��� �9�G�F���B�%�|LH Ke���6a ���(�90֋��`�l�H�&_aʜ�Y� +�_�k^<�=E33�k�\�Eȗ��&�K$�_��kJ�ޒs�`n�f\��OK���+��7� �Q>��b��D�!��D�\m�����-�D�����KE��1�>���<-�O�1`�h 0�,?i��8VBČ�I�ȼ\�}e#h��#@��L��8u�|�n�\1#v����L�[\�bc{�d���@�vCӏ�
	 	��k��-��mtR����RI�J�PHJ��*�	 ��D��4�x�$���S0�1r�7����ݤ���,B^�첉"G��>a��_9�=�7Rh}`�񣐑A��R����� N�P��҇3ц�S06��V�}��S-L��L1�()e6L��!��ÎF��T���cÇJ�	������-�pX+�O������V���N�y�>�Zś�L�u��SQG��O�K��wi_6,�U������Ñ�Z����@Z�}H�����o� #z�KC�Km�	�R�(rę��]
��"e �)ifJ9�R&9���"G>a����
7U��8�Z�Z�����\Jd�z�o�Δ�����_�{'��[�1nǮӬ��mT*�d-zL>R�h|5C�TV��	ٖ��z�J!��A�5"�/ZK��o�#�u�|׿%���s+f��A�a#��� �����¬9L�~[���^X=l,�IZ���*hh6E����c�刹�ez�h�9cr�,!�L��#OQ���l��5���H��{1�Jp�   p    @ ��                   2 
j� �k�f"[�
u�0������
6D  Z�q�����i�1rZ@ w`� F<L#�g_遀     ` L J   3�                       � �    � v  3 ���
P-�  p � �f`YC���vf o��!T   �Ƽ� *p A�c�bu4rQCbGd�J2���)�`�p ��� @ � � Hv�g�M�x�� �A       ��    +�    `�v@ �ؚ��g� 4�o�3���ۉ5"��ւH�"Ŵ`��a�����tbȔBp�۞��q,��`@ =���    � ! o�?" @B@ �  0 @    2  �� ��    `   �ǀ�q0��m x�q���Xt( � �k�@��<5ٿ�D* -�Q��d� ��"�ef+p�Dg�K��Љfyd�� �`p��Y���Y`|��E��@s	�[�`
^�O �~�6�EQh  !�X (�_�0 2�    )� �A   ΰ<@��a�F;��� tQ�g�3@}(&Ҷpc�\]� ��hy�Qgpw	�%TX�����2x�;Ԭfv� (�&�j�&V<�*q4�=�"P[<OF �F'�*#�}��o�pNF�P�F�ς���sDk�8X�?_ͅi�R��}�/���  �
`A�BJQ@.3`
I@+�"�`   ��c   	 0` � ` �D�� �  �%�0* 6  ��  \N� ��u��A�����cs6��@֙�  � �H����x� i1�� ��k���@`);\� <���fP W@�:i��He�lIٌ^��%� ��*�HB  ��!�(�2� v��b��yh R���q�A��A @�Y��(
�3jE�� G H��u�G'�m�ƣ{8�Z����t�r�ʹ�ۜ~�"\aB�i�ܰ �z `@	����|y�   0  � `I��#7E�^�z׏�$�H` `@1b� 8�A�r�J(�}ky�p0Z`"@ |��       @  ` "  �M��   ��8Xa�`���  Ǣ��8�"@�H���� °��T� `� 3 �1�aT  �   ��v @ ��  b6A�P�������9��h�-���` /�0c�3� � �p���Wù�)]���s�}�� l�筥�! v+��S=�  � 
Q   �5���_:��   ��kf�e  �     �        ` �  �`    �� ���` g  � � 3    �(jd��&Д�����ւ�*.
�9T�,�bΡ�A�#�(Bn!5���o�&I��M�-]�'�?DG� ��*��*l�V
:D���Bs�k6�0�U�*�A�OH�E�ˬ����)��c�N �yb+(�:B)ML! ~����EMI����f�~3�����
,q������AC�@p���)c��˶�@�9�4�9e���6�� `�@�9H#!;��c���`��7֓��ȋ7XY�p�?�l�~B�:y��&����l#\�0��:��C �"o��.�'����`ÈZZt  "Q�%EHGG�|  E/�g\k��\�d��p�((ր@�AA�)$P)�/��Hc� �"������+�PRX2�!i�0�@i եR-�Z�]�H�m���BA �|�,�����@  �F��             �ä��!.JN�,�r�z"T���j6F=$�\G��(�]�I���Wz7`V}�ܱ�ĉd�%����� �*ek�D
��L�� ���2�f� TĈ�a��a\~X��Ka���4�|J"QC�1�����B�@  @"@  
D- ��ޱ�!@ � �`=�S#PDALMS�<�t7�m� *#i�P�m��n�Ć� EPN7V�x��B8P�m&(���a�TD��II<��h� 4��H/$XR��D��h�3a)��C$@�z3
�<'��8aD �4ald���#20@	�%8����@ �R9!�/H $PZ#A�mʰYd�� �Fa/�8�4~"��0B�b��A�/a�->w_�}Lڈ��h�Ή!#j���]	�p��Ou�%�T8z�)G����/v�=h�TQL

�)Ut����g�d����-�B%��1ͯ�d������ŢRC�tp�w�mI:�jJ�   �@  RS�  ?�1�   0    �  �*�0    � *��� �X@Q� 0H�&��2�KS���rA������Fq֨kc���L�4"(�0d�	B*�*"Q��D���)�OiA&��Uơ���&����}b�
�� ���x�
H<*�� ��h"N��4%�F�n�q�	�fH��y� ��ůA���!�,��g|/�@ xC���x\�@�}J����"�6`�Oߋ\pX�n+l,'c<Eo�g���b̄��
aX�&��O���$�6�"�2�!��0�@#" s3P4R�G:���u�EI��(�����Da��@w��B|�VSB��Ra��!�Y��PT��ɶM��$���M�������ճ߫�I
��V �鳼�@��Ĉ���w���}��Թ�҆X; �H���=M�r�ǀ�.lۏj�7�!)D� �  ��0��aX�с�1��A�XH ���p(�ٽ�t�W�����I9�[���}�֙�V��^ͱ����8���G��O�I�F�Hx Q2��oX��'�h��}dn�z)'�U�"���v��@p���.mĉ�'��1�ɤ{�v��tav娂�p*@_�r�! ur~T��@�l�J,p�F  .'��B JxAD��蝈ܞb�D�� �����H�*3��2+n[`��rdHc#�H�j�`!�'�(��h���>�6�.����a"'��,���pA ;��J����	.5�#���H:����e@�~�n���.6���r�Q���k�a��@  	�4`S��C8�����Pa  B8�-��Q�`�ڈ,57��q�DLz�B0��=� �ג��X/a �[��8C��10���c��qGz�Ev��վ�J�;Ծ����|�^a�M*,�����	��v��ē����s
2��E��4�RPDӏ霑{�JXM�6ܕ�l��5����,�k	l(�~�c�TX��".B��3t�(ƥ���O0�Pl��[U���ũ���E���.
�И(�Z&aj)<���}i����n%�rs���؁P*�F�ׂ�DAg�/!'� �	�z��R��yI?ͫ)������C3���&"~&���_vڦ5�.��2&����c딞'���cs��ĦFu`�:�zA�e����Լ�&�EI��	)�ox�/H�<0@   �      " � �P�`  �@   cB@ j��
� ����.�*D��f�?>FS� �cńJ�C9���Їʪ� �{⇄`8�"zbr����zn|xJ����P�#'t:�Q�j/L�"+FӲ��q�Eł�\5W�u'a�(��������6�������q���Vp�*o��vr�|�O�w��x�TQ�*4�����#{{ă:��D���۳
w�f���t�&�o�ءg#�x�ȏOo�� �CSY�	RhXi
�s�����3J=D�6ʪ�"��Bv�yqYl��CD�
��̈ ��-�R �c� aA&�)�)��D��g�P�b^#@q���mr�n��M. ���rXo�^��Z׋��j��~a�V���ӿ��`� (  
     0`� �1!�!�   0`0<͌�C Dp a����T�[#�I��l�����<I�-H�G�:E�+��C���d���,�\JC��m��+�n)�7^S��Nx"H��z˩�c���B1�Y!��&�T�/�ɟq�!A	ym�/f���q#t,x�J�+���g�$$�?�����=��F���K�G�,���ձa:2!y�y%�C��������Iȶ59'�C�ێe��϶�R���ruT��@�x"�E�8�*'X���+X�R;��%,�c��T������a �-�H*�YH�U R�(TP�c��߄�O�1,����-����@!`Q    1� <P���{!#N�Q
��@I��y�4bL� B��=� ����[I�1j%g��ǧ>+mC]0�J⮩��w[G���w��M�5��D�<�b� �wW���������i�W	B��G��]5%�,_u�Ox���9�7,=�:dԍ���!Q wBF��+T�6��&�l����7���*8�,6��*v�e�'-��Y5���(2 F{���!�[@�y�et.ucA3D��	 �3M�!���  �!,�������AÕ��A      2  1PQ T �  �`��0Ȑs#� � 0G�O�:Ѿ|� A�6�J1�.+�@�"
7�o^�+�%	��	��IS>�D�y<�D$�@($n��MF���:�|f��L�@v&���<L|"B~+�9�@��\���\��e��"VY '�IW�H�8�C�nx���k���T�y��]l�u4@p9�>���S����(��!� �8 p]�F��(��'40 B� � $*��CF=A�
�؂*��EZ`��� .�k��-c�4�C  �B��]��؀>�y<A7	� �y�J1����Y��C���i��
T7H����`��h�O��в��������ح�V.	�Ř���E�9g:jŬaD�v�u<D���D|�� ��=�]$W�n&�p��   7�u���	�;5�pI#-S������B�L�KL���ҋ�Q:v��)/eE9�'�7dp)�����Q����J�>"�ھ4����!m�ZRls5�7#�x۹j4��vQT��笙3�u��>ٟ��,հ��6��u�|E�?����[�O�D�-B��h��J�h���O�	$�a�Q�ڔHT��ơ�f�C0� �����P�2r�����HTM�aö�	m��xB�,�����:�FE�>m��J4zQ�ys�6o���	�����6�A��xIx�
4l|w'�� �"���^���v̝�t���2GI9M6BH$pѴh�l���(���+%Y�v����ɸ��!B0��"Q��� ����1�.�1�8B����I�\A C��$�=x�  B(��2�/�9q�aHzxݢ�m���8��DC$m:����E�C�8�8b���Et`�
-����!�0��th�qQ^8@����"K�Wd�Ƞ�'����� ��M�Q*�$����?*j{-��qP���u��p�m���V�A�	!	*@"�)$�D}B����eI)�O7�g�FyM�,w4�d�#�mq�D/��9,��	��7pm�&��&e��sd���'7���ۦ�k�T:�N.O�k��� r�(O����EIו�zT�U<�H���jAʨ�DH� �I"o�4D^ E7`ߔ�p���q�K�c�(���D�z�l8*d �j�0�FQ6��|�b�Q
?��vb.�� 6�&8�u�TM�TpX��dh�J��!6)��CN!��¤6�,�E��@��E�q�xP�#F��|L- �c��E�AE������k��XK$_����J��A�Z.a�p���qk=�bY�:���9F�Q�����P�*��B��L��[X�G4�N{S\�,e�7�,Q8��dX?���}�/��a���Z<m��H�<�_a)�<�>�|t`��Q�G{�ؑ�)T����;��QK�bf;���!Z���sMzdwM��@�pvI�L�;gs��?��Yx��[TD=�El�G[��EGW%`X�����aw/���N�R<3ߙ%?j�Q�ycQJ�e���Y�	�Ly����J���_���*��n!�H��N�/(�@����8��[O(��z5���S�<�ƀ(@(���eVe�"W�#vn�,�l#߫�q�ë�1��-�Q��O*�5��~stqZ����kKh��d�o#��"�D�(T�;�AA�v5JC�0cMl��,O2[	9��xY��#�%�L��گഖ�HX�>8' ������T�ʉU�ƚq��1��ʜ�j�ڑ���G��_&y��{E9&�-���j�1�Q��"
$�B�1ADK!梈!�(k
�$D@�~�ݩX�-9(��S^��H��A@��E9|��v�ܴ@�8C$���K@�F!��.{��iMy�E94qz����gd]����f_b(�W(���"��t��_�j���}�SO�0�Z 1"�t �i�����\41����颦7�s�4�`�DCh��P�B�,1�Ѭi$õ� �����z?nd])U�KK*�5I���q
#I���y�X�8$���x�!
2.J�]�T�P���]������Y<pYH�Շ;|爤���#!wZOؒ�`���ɓ��-NZ����JHJ��x�H�5�h$208X�T؇���%���C�2�j�q���N����X�P�N�#�X+����\n�3mG�
6���ĕ6�&)��m��l��g�Y_��k�*5AO��MA/9��,=5���!g�nVo�T�$�B�#H)�Tp��E'�P��F���Vr��z���Qp���ExQ\��=�|��ƄQ�G�6<א�˱�"-tU�]�ي���O��G�������VK������0������}��z�D�K	ɰ��<=��;ߊmEf~��$�O��A挢��%����(0�tJB��|�������Ph�m9�[kx� S+�⤂SJ��x�!-;�+��h�L�@0��([���r*9[E����� ��3�懂F�űa�A�ж� ��^4��I�b�g�$�^Y(�;.K��  ��ΊN�q �EV5�[|S���X~3JY���~V��V �!���O<X���T��@����(�6���{ykV ߷	
)�=�/���IyY��"N���PRf��9����4�}�o��n�B���kZ���k�uz-1J[U�Z�U���W	�u��@�@���U�N��,��d���˩N�7o�,OZ[���*��� 
(P� @��y�!"z_�uH�kX�_7�ǲ��)�a�Q_5�
�Q"�ՠn�3��v��	tM��y�R�1�e�?��a!g�i)JQG�����	��P�OJ
��8P@T�!�&)U�����P(ē�������H*��ƃ_u~M)Ƃ�z��i�$���D�:1��F�
�LOO�ѓq��mH]���J�Uj�蒏���V^�����*Q�Ĕ�
n���A]`�FvLaB�������v��
�HR "TR%��G�3��4.&���߀:Q��}��1>�Re����v�e����������C�n���F'jw�FS���J��}*b����b1H�&-]�8�Z�����`�[^ly>�h! Ȣh�_�2�Q�G� �o�t�ì�\m�*���C`�T�<��`y�����M�R��cz.G���*п�(g������"*�I����Ā�dL�a�@bbO�"�}-$���Cτ��R�O�b<|T��b#���X�e(_Ve���ЃVT���0>���[I���!St���p�(��5m�j`�s@��W23��9,|����Ϸ9�
}| A�E��:�sMh���j������T+ϱ'�N^i�1X<�(��[ ��1a}XC�m|62W�<�`k*�Ji�}�א9�sP_�
:�דh�Ň;6��+FO�%Ry�)g:dZ�-�kt�����_)ᐊ�=�f����E���^���<��	
ψc�ȴV@�_�_K���C)gRH���<IyKC�3����'�i~>�~M<��a�!J�G��̓���!((K%����`g�$P�P	�U�P#@��tI1  ����l�D��B�,�̚6� �"X%�,%�RI,��I`r��r��A���~��#$R�$\���:��Fv��1��rsĄ@�(�D�mk�$Dl�,Rob�/A�8�AEAt�@�R�t{�cP{�w@�����%rp���3| 8�vN;'^6[��ݲ��._g��l��2��n��ߥ�.w�mi� �@  4^э3$��Ĺ �Ȩ.EД[m�	}DVar�
*Z�%Qt�������)-��8>L���rЯx�LQ�>/�@!z3���4�x�4��{X�Q�17�����,�Rж�^�Ue)a�-{ZQr�`�)���� i�P_j%(oG�(A��̭\(�jQ@C�>,��Ep�C8p��ZY�����qa'�dGd�����-�՗՜��֠���ؤ�b�����bƫN�@ -���%,�D��P(�l�$V֣:*D
�9�Zp1u	�O?�r��-�ϲE��MZ��G8�UߝMݚ�)P��Pٗ;*7u���i�~�s�ù= ��r{~�Q��Q�jC�R��PͲ%R_Z���V�y#����A2>��)-n�,�`m�޵Ka1�ҫ����-z���YgV���1m�ț�,Ef��(D����~P���Ba������~�B~�`�//Y?\B��0�������§$sd5 ����=4)�\��t�r2�
4 ���"L��x�t�TX�2�2M�*<�����f�I���mK�мwJUE����M�����$
���";.���j��KH�D�	��WIP lX̢I�]ȗAܐ�ANP?������b��@f[g��fF�dң�e���{'�)�Z!F��h�d"[gW"��/�v�GU�'�ΡuVS2�C�8�ظ�����Hئq5c�c��2�[V�)m;�LK��}�S�0Я�ds��/X�!rl�Y*���j�m02;	}�I�
Č�R'2���մ�b�#q,�2��-�lh�@^���V�L�Ee��56�����<�r,rz�)��B"W���(K/\���q�	2��""�r��$������i����d痁e�ߡf@%ޞ�\Y��Z`�T�D�d[Q�>�.ž��hr ��[&"�e�S�T���b��Ց������Pn�i�1yS��M�q	��q�)�h4���؄"T��d&��O|����� ����-�32�w@w��g��sL>j�3�$���w��t������u���/���#i����W�`�Қ-a��P"�dh��@c�J��.I$x]�C�(H�ۑD�Mg�Y����
�����ީ��hN�X���\��s�9x1� ��u����?�\i��"WOl�HyCʹ�1�<Xq��Ж�;��)��~�q�]v�h����"�A��@���6܍�(��?6�e���`B��T����cQ�h6�U$*"�d�4h�!f,ż*���c��͊��H�h�>�B�h�[髊|�Y�vC��I��	���
��iE�Ĥ��_q)o=�}+E�	1�m����
��G	B0u�%h���44��(�H����ЍJ��N��q��(&k�P�����6Dh��P5컄�r����S��6��B��2��6Ԓ�p����8��$�Uش�GM�-��`������ n4|���((�׷YX�Bw}��2���iM$�<��G��HC	3�2��1�`���x��S��q#-
����b�&�R��"2C�@8�#!>;¶(�F����Q�$&��Ef,5	'�*`{v�bǜ��XH+��(y����PP�6��� �
I�1��DQ��?�Yj�(z"�G*�V���1Bd�*��R�e3('�LW1G�,n5�.��9G�VX��ܸ3ꩊ�aԣ˱���7��O��T���lV�!�H�UtY+��C�n[2�/cF$�p�ON}s2��-���vQԔ\���p�)4Z\}U)�cz��'\�)X�ư�*D\-(�=���?���Xػ1�(M��\��-k�aЀ#�0�	�U�r�ØQ� X����Fő��AFb8�q��*�<=(�Q�,��L[*�< �ed�O)��Z/u���2Klp(��bE�#�DJjjk̈��B��h��W5�+�}umYJ��Z����G葶���#��rFf��{Lw[�lWwcl����Q�Ȫ��E�J�l�Oj"(�uPh���OѪ�>Z�WY� ���V�v�/Q�}q�W��R�Tі^P�D�F���ܨ�)�з��!��P{u�C�1�q0dj��坑@�e��q���m*ׯ�c���s�Z�[rK<��'�Pj����}9�#+��e�5%ՍQWŤ��;��;�׀�<�ǯ�K���Aa�2@�)^�˫��3:��ת���=�V�����10,�L6�������h*��%��ƣ.sd�nL���)��q��3Q�8t�2D8�"Z�8�W��J�۬���b�YX�.��9&��F D9n�j����4��=$d�0?5$�{_���E{�OWH������Ï<�Z���w@J��H�P��V�E1c[�)t�����t�&L�J��N�~瞵�:4�є9`~�'ί�ypj�J�b�%�/�������$ �,uv�h/��rհz��*/^-1I��hTx�.��[F��3z(��X������	��>���ʹ��1k�ov.{nO��O�vM�_��S�&$L�Y�p���9E�\�!�E�c���E�kŏ���eBCF1��Bf2\g>.��r���*�����'����c�j��6U��Ȱ�VC'W%��8�`���m���N#�=�Xyg����� �Q����I���t�����5OiF�S;6�ڶ��ڭ���3r��8'Q��W~s{�X֥)g�L��+hq|�F�ؒ���/�Nw���=�|�M�z�2�����E,��SV��ǬDֵ[a'��l$��% �"p�:�-�������33�����FC����,D3QD�E��.S)2<b��@!�Y�����y�@�;v�\�Z�r4��m�]��VVq,����+RK�$�K�u��+��?��"��/3E��*�Է7`�b�r�E)jy$���jx�n���G$�g����Q���I�0/o�#߆��\�E|;1|l�ۀ�fL�]h!�����HT)ڤz���@ͫ�f����Z���Eg��DQj�X:?G�C�%��:������@>%�F�H��ʥ�\Qz�#ڲ��X�e�~K�W�7����uZ
PB�͔AH�&P�Q
)��Y� �$�nk)���QL�œTg�ǣ������>4k<^l|��I�m��A�u&�
�=�F��;��ܶ9�4:�8)���X>P2ȧ��IG'�����e�5��� �X�R��C��#�w���F�.]�O�Z�����6]��c֋U$\����c�e ��SI�\��g�����#��(��ֺRC�~h[C��B�^�$v�h�J#e�!x�3�]��C�F�疡�S�lFnI5�|���-W8��>�V9�G���5�� lQ"KN�1j��+?d���B��!1q�S#Q�r!fbEօ��)K���х,�5��BrKu �I�x�z/�B4G���jw C�G�Ԍ�9*�]K���Hޡ����B�s�!���r9�m�9i9�K�7��i�1�v��Ѝ!
���L�P�*��@Cǵ�%�T(t�UB�T@Y��Zy���Ҁf���)��-�-�}�&�y1c!�FteM��G�����z���G����H^OK �x]������� �)޴{+��J���[��W|�5�ǿ��Ѽ�U�by)�3j;�4�@��t��ZaC�Z�z�M48e���r�]��`��'L{0k~'�a��m�	l���'ߏ���d3�&^�#Z���S�,Imx	�n���]K�$4�P�k�붆W�.QE�",�8I�@�  �
�wQl�S&7��Gv+ōĤD�\�k�9M4wf��_�\ȴh����bF����<z�1&�{�C���dp�+���*�X)M��#��d{�,d���)�� W]�(S�S�"���C[yTKRT��
Ŋ�P�'�A9������>ΝX�R�^�������9��8�LY��_�� ��=�v��K���t`��@1� UP�-h �zS7�02{[�J`��.<�9���ߚ��`�`����DF����-�
�
����z�:���ì�^C\�`��2�f�B"�e��~�	6CI�<G��J�}�n�wP�:�u�����\f9Ub��ՏuwE���&��(j��J�LB:c���-JFo<0pW�U;�4|���ʾ�ik,Y�,�w|�b8��cΤ����z�?������mY?�%��hB|����x:R������G8��I4KZe5��VΫw�b��Li�DR����wF����R��B,Z��55Q���s˺k(D�j薌w����O#X�Z&Xn�t;R z;P2B��u�|�^��{Q��e!-G��[Jl2�@��Z�R#�O�G���j�H<�d�G�D�>T����}M��+R+�,I�%H�bG��ш<:�r�^���#�&}��'qA�F(�q6��劲.�FR��W��d��}ʳ6�<c-&Y:�:țL�Mh5#sa/�iq�DF�%Kl�<k�KQjI.���!횉R����d!j%Z�zk:�Q�Ñ�Q*+����,�h�yձV��W�#��rR�]G����Ȧ���&,�Q":-�r�!c��!��aD�:�2F�k̘�"���/�=�ד���x��#I6,�MNF��ab!��h�"D"�=K��g���-q1�GJ(�%r2}�p�}J��E���E1"��b�1l�Qb�}e��2��U%<-�h���F8�^�C��$�KA��yWR�`�%�A-���8�Z8��bZ^���{�dmb��0ȑ������~ɚ����@3e���z�41�(�"�FZ����m"�#DM#!CB����W,��qؐ����`([#�e�$�WU� C�&�P���J�$u���e��S�Ya�?X�!������5^�~"���ɑe�T#��,�H*�Mϰ�V����6�¡�jS�7a��Ƴ&�C��̓��~��T�����$.�����X�³�5 M �ewW���x�84��n�Pŕu6
���V���娣��ƌAo��X˝KgBUQȣ���Q��C(���E)��2/ћr£z�+93�'�r'L���"(�i�����x6��� ��̎�{f���9��ty(�rYm���|ʢ�x]Ȧ�L�[�6O��l����R���E�1Z�8.���_�������VڛU�QKH��t�<r�6�z?�����iSnF����N�B]���_��ϒLN^��W�9��-�ip��SyE/����ʦ"՝h�Z�gѱ�!8W��$n~�kƭVA�͊@#�����l��*�ǨZ1�Me�_]���TGu��8���d��{���(���UZJ���`��UdQ��5�rWA*��]�7t���T��$�������Q6<���)�]�nqPS�$���*8΂���׳]ىߵ"3G��E����$�~)��X���eo�-E�f���XⳢϞ���Q��+6Jљ�=��|�3Zl`	����2�N[pQU�ZG�,*�W��K�č�������r#O���	Ö�7�r��	��q� �F��n��6��5 Qψ2,�-E���P���TYIjVe�Q��fY�n�h1��R.w�0�_�8���(�L�,�g��5��^ɰ��,H�ۭsd?��Q��������m{C��DZ���-���Mi5�f�UDT�<�I:էĜT�=s7��lٸ']:"�?2�l�@�q��Q���N��I�K�UDc/J�X�\E�G��7f����/w�)�e<PtlI�%�c|9�=�4JI~�O�(�ct�Q���M�e)%�6B��NF�>��p]rX��}�Ԭ��
�H��A��g��Y���Z'%��4E06Q�՗��<L�=�DF4])�r�
������bA��ۉk�mh��}e��m�/1�2��`�~�,���1KN��p,<�XCy0��$輑b��g&1E�f�ټX&豫�goZ�E��ln�|a2��#PM��#��3:(C2T��\u�D\�kj��&^�ő�2��LgD_lTR�C�e�� ��J}o���]R��!�R�e�/���ˣ�!J(��l�qǂ�G"��l�� �	fE#��ey���q"� 5��
�k*:�@�T%T̴d.�rٜH�ι���1}�lLq�l�L��tf<[��V���tLq���6��@_���?�{�����Lt�Ģ�A��
�E�!KQ��4m��Q��-����˼DLd&B�4B�X��� 3� _�A�ᡠ�U�vգ�3�I��<H�3Ư�i�-w��X���G3���FC�Ek��BR@THI�Z�C$�UhR�3�8�b�9�՝�f,Z6�b=Q�TY� �f��U���V`C y|��AN]�ǜ�$eFc�c�wb���/lYn�A�	�	ѫ�%�WfJ;_6�a�삘�$P���8ă���amJ)��c�G7G^_�(ň�I��q#8�3��AEx�B�b�$-� 8R8K��anq���#�G{VL��"�+ȢX���u8�ư\�8�h�S(���0�eH�� �D ��Gm�j2�)"����W����p�	��|-�x��]��G=�^&K�� ��a�O��Fx�H�ũ[�2l{Y�0�F8�
A"b����h��P$P�/��"��~ E�@��/�    0                  @ @ ?�`  	x�    h` %�`ƀ&�0 0 2�    �          
 ��     b��i`���� +���@L@  \`$����`pf���b^� ������
�Q�����~�4�3��D�3�:� p � �`  `A�    1�!��`�z܋ -��E� É����  �q���x �;�Y�8 D w�	�m�s�@ @�p1�d1ڇ�0V�� 2 � �`�� #�^21���j 6 ����Ӂ��� yxa�>O  l���  �.�`�  l  �]��7���0��x�A^;���dg� �u �FC� N�&�18k m�      ���+FCσ�� ~�d 8�@X �0>�  �2��c�$  �@�    x �<���� 3������s l�pP�B1 � ��q�Ca��ţ���  �I     ��V�  )*�@  C   u���08  �I!�) �06���u�" �h�� � V�&�@Ɉ�җHbO$c����3
X�� �Z.1Y�6��5�������L! � � 
1���  �� 0$M `0�Q  48  @  c� � �04�c�  �X  @  O ��P 
(�� .E��@:4  !��� 
bb�     �    �1g�'��<�!�d@fǙ��mJ&Ąu,�x �8� �"�, �{UX2�$�l       �.]�wq� ���!��OTRP ��NF�q@�   E�       ��
�Ƅ�D�S���b��Z�L`Q����  <!x ��3�L�@F���d������k;�Nk!��"��1Ht�� �����]�4�ъbK�ƗLIp1�b � x%�@0���	
5@@` ` S�g1��'|$�@��D  `� e C��r`���? �Cw�7���0C	����@!r �@H�+�C�0  +cq�1 ��         �b�Dg 0 8 `!�<v�  � `N/�F�y �   +>0�`�x�؀�  `     ��2�  n @ x� � � ʌ xAա� ���,m����{,��D�z$2�P(��A��$c)F����hkvH��Ǟc�-z3�J {� ���� 0��U����Z!�b\� j$�   $�l�B� i(�              �� r&SM��1�
	a�b6�@��`@$EFQ�0��� /�3ر5G� h�K}�`��3�� BbdI�tL��D�1�̕J ���6����1љ�� ��Fx�x$��V!Q a�epD$�qm����&F�#��F�f�h<��0��[�	�>��r��2o�x:PRh � +  3�\�%�� �a���^�Z��|�_O�?������4Y�MG5��77��)�R��       0 	O�}��,����J��  �  X�-`_*t	�� N�@�t��E�1D0��E�h#   B       �0           I�  � ` �h�a0<����1  ���1N�(@'NӰ���M� } ��ʋ�Z�Ȁ�� j ��10Ԃ��ZM3&+�l&��-����F��"�ٜX"���2`w)߄� ���m�CH 5 ��5fiހ�Xt�lN�S5 RX��j %3�X�-уf	���X���C�p���DY�S"@�-a��f��,!��j+i�M!0 �1�Q��͎hG��@���I]@�v�^����v�g	�=ޘcy!'Vw�q"`��P� ��[��`[ �0� �5i @(d�gK���p9EԠ>u�?af��Ҡ�P    Q(            �          �q�4��q5���))�Ș�=�k�@"c���Ǳ����
�Dx�kr�f2A���x�ĊIz-
����P��i2cϯ�O �28��Ԩ/⁦7��E{4�C[â�;�_�M�6S���  !� � 1   �c4�ȫ��F6v�v�"�T���?]\2����F �G	!X;e��.�[y�y�'�9������F� ���d�"��(Dq���"�ݟ�VBl�7��UK��"�B�Ld��i �4! �GA�n�-e
b��p�ـj2 �D
"+�!�a? XDk	��F�DQ p����fS(Mj�2�j%����ф1����i�'B���JX��Kx0"�Jb޵�RP��m-XDA����u�h(TH�ZՇu�'�>]|Z�FQg�,�24TԨmC�m����0�L)5DX�7k
�����5�   �/�F��M�O0�L��0�����c �5�M&�]�F!1�J���msm�DPs<ʵ�)Fc�H�q��)<���u����s��࣢�,�����{ˡ��Ϩ��Jf1�q���V@��� ��   �  w2Q�F  *�t*7�}�b�R*�$��%@�:̗()�h����wD��_iT� �^��z������4^�%d疮m���ٹ�NN������b�!�Qg���'��	�ڬ)
h�����oWQc�5|>t����QlӔ�TP0 8a����3  FU��ff`��;�eJ(� `  �  �:)0@��   0��M �U��-j�"��z�%�� F���
�-��!WJu��~�k�p�ЗG�N"����8�I���T!/2�et,�s�S�I� �!#1��D�@�cC�%�-�ײ��ޖ�I�\g���X�"`��x^�1��H�Yֻ�`Y�Oƴ<P�zK�9�OD+���~�:���v�W9&k[3� ���JF#Bۢ�ĳ3R($r(	d��Յ��Ԙ�[�-g�w6����]e��c `R�   ���0=�	���  6��5T j((B�4� ��Di�h�,`�䉐7�5GY�]��06k%�UQk�<�$Y��,R,Ö��	"��.hC��a#g�Y�O�<De$Q����.�h�	��|?{��#C
R;$|X ��@/ifv��� ҧp���W*9��1\�c��ʬF��o;�T?I���W+@e:w5��R�H��Qu�(�J�>��J� <�:EP�bV�m���c��Cӻ[�`�ڄ�JH@  � 
�` �e���1�X@�)  #�Q�ľ�M�6�wZ^ ��
rt� r*j��%� ��	��S�# �`��f�(��	"���z��=G9�4HX�B�ƈQ�.�c�������#-��]�k%��L�h���`���<]��A�#���3�O.��d�((TD6m'&r��C��}.&Y(k�
W!.�/1�����*�b1sf񻾙�_��9@L�:�k$��  §��yUR30  ��\��G]Z|�jQ�b1 �[��"u�E�@�HGfOor:�9�E򍶨&����\ ӳ�[	�`��g�� Ɓ��������}�����A��˟��<\E�KM*=�쪉}���!�<Xx�(Kh�ߜ"� �B�pDP@�S1>^�lr	���u�cױ~d�N�n���n��d�8C`WBP   Pm! �I�n�@���;��pd)>}��r@�g�5��K�(��0�� c�[��@�L�����\t��g)�fm��-B˚��D���&�0B`�`��f�x��-#p��Ɍ�Q7i(��p����8���fy�>
$"�y�i�QA�N���5u��^�<��DlH"
�,�&C��u�q�Y���Uڂ�M���%�P(�N�M�U\pD'�:J�QB�Ƽmf�{�%��7D(�*��k	~DBR��!�78ɸF�J?g�$5�O%��@�%���@���<#>�1u/�{�����bbY6�׶�m�h�]~�y{1�"���Q��W��2�7D��%�MI�-�I	�Qʘ��^�i*E�q�%��\��mg�؎f�
o'a�������^H�f٪�@�Df�\�A;�V����ƛ�2�fk˃����&�+���=�A:ڿ*r�Z�mĖ��ٰې`�I�B���;PÂU�Ɵ���c�%��R�Ȧġ�'R�&�큖����I#�qw��y �}��i��z��٘:�w
��g������d��Fx�H�|D�������)RP(#��?��it�b�!2J
�?�$k���,[��d�F���+�]0�K_l�7hy��-��g�s-N������X1DC���"8x@���A���Y�Ңo��13U��� xƤ=.T�uڠ�JR�h�}�`�ʩ>�����'⢲)�+_�ukW�@L�U:%)"�ނ��;�*H����<�~I���@�U8�\:V�I�HOP�)���V�&�Vze���R
�ґHri*��vLa`�[FĘբ�(.�biw	0:���Q�<.�  ǤA*X6�3F���Z&����a "DK�Q�\r2����IlH<6	���v�x C0�(xG��(��B�������aTl.J$A#��(���O��<V�F/�P���)ū���_^�u���$���9	������ �lL�heLme�(�;�7���m%��<�$Q� �S��'}f�姢&�����W�w�	^<;�ճl�1 �D�������G�=l}X���[?x���&����)���r��ld�j�(�sZ�F��~�涍R�{V	t�5�q�i/��i��1f(���)��Ay���O^���Z�@^Xr���������V7���܀�R�ġE��$���U�K@�H���W�V��׏F�4L|��iZ5�4��16�\�dh�Mq��PUk�I���$@P���I$�D�h���X��>zTĮ�����V�E�+�;�f�� �6}������\�w���Q%|�J�C�{_	�b �姄��Mڹk9Q�l\K�S�,ʀ����;�FQ�V_KK}a����<,4����&:�x+?���H5ձN]���Q�׫�����`\ƀYD����n�B��jU��d�S�
k�i��zŜ��u�,�kMU�%�o��.����L�;���x�����#k��^_M���Y��В��F�LQeT;ɰ�M}OWc�v&���O���+\нC�C�jOX��9�|K����Y�%i���h����u���ܷ�5��c���"Ě���Ê\���!8�����J�����9XE��@�8����1�'-��X�ԉl~�[
����$�� ��T*�P�Շի~��=Sh��T�%xC��≻y'f�Oq�u�u��6'�� �NV����"Y�?��HM�i�wy�D�n�k���z�Ngr����2H��;��%2�7򙓊3>�Ht�+o�T���e��Z�)������!��%�u�f��J���H;���7#�����R��%A�u�8և�O�N�܆wi�4fR��o��#��E�~}�K�Ԏ&�q��5mľ�[��Z�-�j�#�4	�V5
��AFJ��+ ���D��vo:ެ���:~6�q�
���@@ '�G<9Xy���jy�C@�{���5�`�k�
d�A��A���@!HFH��`B��`���}�YQ�f��*�Y+A���ߚ}����:��6h�Ə�p;�Ŏ-p��D8���O4�y��D32��q:�T����._lA;� ƛ�ѯ�R����J+j���>嚅�����ж�����DX9�}��QD�"�Tڴ��.I���v"��c���2|X�y69�Fb2Im��ֲ܋v�{���AG�e��k^4?��T����nc����R ��"�5lr�s���C���Jb���jvY��z��~�p0�O�L{���^}Ɏ�C܏��H�ey2�'�$g��B[�I���	ղ�Ufe 2�ȉ"ArP���uT��h�ԑ��h=(�C���>�a���Н&/\Hbc�ˋ5��]U)��6�̂���~۫!�^C%d�y?ڿ�j��c���At?��a���r��:����
ք(*
�J;!�j,�S)�H��$1H�C)�E2��C)��,�-Q����;G�r�j�H�։!,z?%,�Dn�UG��j?� ��Ȍ�n�4�Ύ>���(��v|��ī�ev_Q揅5Q����%h�9mg��8Z;���%FaW�[�y�R����ͨ��N
�3�� ZRD�u+E۪<�
Ox&yS����h<=�S��SHPT�Cdv��'+��zT�R�KjL��,�����5�?wc�ؒ�T���w:nr�  n��pB{�}�����7FO�&�/o�wV�(����-��!Y(a0�_�1��1���J핧���b/==���G�*}2�~\ ?�����c9@�Xf+O�"n0�ALXP���*��J�[���/���[Y3���ˏ��ͪL��NkF>��4R��0�����w�P:7�\cƌQ<����fǰZ}�\�FqY
Kilk9<p�K�h3�]8W]aA
p�H*�[����Z�J��c��W�;�!D�G��xV�q�|����u�A�Rm��2���g�1#�X�Dɢ�:�{E!#�����$x���ifQgy��c���V�����8�x�ؾwRh yJ�W�dޱC�鸣NKk0�:�}�ࠤ��l
�_�hTt<ò�@Ƥ�O2//��)���)g���z�R`�_9Z�-6^=D���߁�?0cc#(��L�q�ƙ�b)k(�-����)�����S ��U) �>�p�:���>����g(�^$$�(H�D����C"o��?Z��dO�2"�j�}f;j@�̈ڃ�z
���Lڇ����td��<���f�~�\��&T��,����lӷd4D��[,��5e�E�c���?K�[c���j'��K�Y�N��e�h�_j���q9z�/j��4��ٝff.T|�VE�����G��,��`Q��<���������������K������t揂�X�}�%z���O�[}u��v���ZBl��vMSG����g���6�ҳ�F�	tY�YJl:�z<}��Qߝ���q��#ޠ��s��]b�
�_��
���G���u^|)���RLw}�r����V�δ@L'��������d�cʟdv��}��$K���@1a�ҧ�gm�e}�N_��>k�!G�8@��nh��<b�<{xB�,B�Q��G�^%�������ױ3ڟθ 7�ǅ�l�64 ��8�7%��.D(O�DgD�$F�1�M�R����BB��ߤ��j�t�%HD��D�*5e���x���e�|:4���~.I���2x�R�ؾ��':�!D��H.�����h��bD�(�|��i�=�9���1����!���s�.H��ǷmQr<�p\QTJ�!{��m�c�3����d�,d�-H��"բ�c�St13���.b���]T��_A	�iR�Q��s.�S�V&A�ZXuPT��\t����-cx���iK�(s̈́D�m�Ғ��I=D��]���ֿ(�  � J ���]8d�[��X-�X8}���
ʙ=n�Y�HK&�(w	w�3h��M<�oY G���)Sz�C%���E�Qy.m }��{�� ���`��~���Xz���|�%��uC��+j�z�a!�����/�X
=J45|�ѹ�y�8�]��f�2A�]�]p~���}�l�fU"F#����]���tٞL�'<��rggY��sTw1����;z��Y�Iɧ;t��9�D�S�ʜ��G'��դ�sn�$���D"���7��Ĩ-U/�jA����,��&��n��7\��|ط,�5�8ZIH�a�/tQ���Ғ6ɱ���JO��%��/���m^��쏙�.u��.�u����Ys5�kF�\�V�)*�Z�>��>ԢfX_�a��ѡ�j9Y�t�U~3w>~���R�s�d��:�O:୵e-���}��r�Ҟ�i��~�5��]��(R�9<NX�*���A%��0�OW�L^�c�sZ&k66��࡟�f��0�,oD0�+E���,Q2]4��8��W�����=������D4n�7|l��c�<�xm��L�/\6H 1�����E�(��1�fS8���'.��F,ˎ�Uz�YL��,�7�u&�� cM�4�	��5u�R���$5�.o2~s����n&U�C���ى툏YD�c��a���yE#&��$�D��#o��熐i?i%&���$�����$����@0}�d���/l�*��i$*΋�l�8�Ɗq�!>iIi*�L"�2��`�^�G���G�ՇXf�$x���	f���-TgD�,�]_2�eՒ� d�^K�'�?��{���$1$�"
��A����Z�'���y.��ǵ~��}�=���+�*���+�CY�=Sf��M��!g��==U���N-Q��#]�f����G'5Dֻ�T������1MfѴ����&�x�d����S���u�«��Ij6�8�8l�rҎ�ZAd-�
	)I�ɨ��䣃m���>=��H9���]	 u(Ʌ���'�R�9:�G4tZ	��\Ȣ���?A�W��.,g��S讱h��i@Ϣ���vk�,)�Cc�q ݌ݛc.I���'z��=ۯ#�9�g��ܣ��^Pj�?Y^G��gx�4�|�+�o�/A��RG�E��W��2�y��%�Ջ޵ ���c��Oc0�YN@��7��֠3Q�	H��Q%��� ��dY^mYK/��p<��y�GéX��>Kd�%�-J_~4?�S�a�X*���8���Qa(���E��cｌ�#Ҹp�".*	�G��='[H��XD�"$I�D�RTL����7���.���r �w�k8��l�/�e?%�Gz�_�d����� _l����$/O-�����I��#��M���Lh��c��\��S$���/� �e��z���4��!�)\�'Dҵ�ŉU��~�?�Z��L_dg��.�ҍacI�I��O-M��,$	NNK��]$�\��bF���Ū�z���^���J+ֱo�dGEFOhOE}2� �r�^��_"!Z��8�]lQ��.���֝�t��<ʨ!J��ա��}��F�ҕhX-u.�u��Ꮛ㻹�֥�G���h�4�^Ԕ(�8���Z��F�����*Բ�Q��n�E�kԚr~Z%e!Q�g'j��}C$����bS��5i)��a�:�C���i��tC'��Ȕ��M��������ޫ�YLD��98�3T�lٖ���I��M����V	��2�f�*:�	4[u��O��>=��,�֍F�P\z��ԫM��k��5�e�SE��gJ��=ښ>�n�������_/VQ��AsvJ�ٞl~�}m�Ȍ�cI�n�4?n�+��N�E�OD��E��i�'��J\��O6��ݾ��tiA��Er��y~oy��r4?z.NS������#��GpaTf(��x�|���������/g�(�|��Ll�>�R�#�4�zB�o]1鼯����D�=R^�����Td7c�D�^"����ƃX���vE����r<J�I�3)79�:̣v>��ٰ&��6��,th��?Hhcí��W�-�x���m��ʖ�],�V9WL��U��K^� �N���y��}vğr�ճ��UL�n��7E�"*{��M�7h���k�4V2�cB���4�!�,n<���>��垧4=�C=c�����B�WP������Dόf-vx/�֘��(0�I�؝���.(�qc����-[�nה��_�bX���*E~�J9MR�t�Nd�j����h5�?��1�;��	vjA�o��cx�Ὰ[tt�T2U-H4u%Jyģ���{T9��(��jA��j�J���T]�Irf���ԁNˀ�P��R��O㐚�b$�Nq�b �Ğ��uZ
��
�b�jؽe6��c��б�*I�u"l'?sģd�Ɩ>&�ǲT��ǽ��(V�؅�E"���s�Ը�^�e*��M)j�E����3`�H� ڙl4�a�dg�Hx��Z�$��4�k���Sn���G��!-JCǷR�ۓ`��(�����=�%�)�|����H�mj�:�5�2�T��2�c��=����$�{�%cb��l,��W}鱒�^����b<r�"��U�Z�OǑ�=��+�e������W���<i@�EzW/��U�ʶ&Z�RƩ�Nol�VǓ��z[�Z>����S>�sg'll�W\Gْ��c�]u��fu�磯5ղ�`�\�r�T���Hu���^��ZM�%�i|s���Mu�[A��9%��$�D��c�,~u����Nc9�E�{H�������兺��,��ő�fY�?�Z�t�KA����W��������7�Hp�m�W��C�����O�T<�T�Oj\�N���ms���N��8#��E<�^����s�	�*��x(D�'w�s㈜
�5P9�T ��9�	@�W���}݊6@1�t<Q��7h�� kn�.������c̣�o/��VމT�Q��h�E��@�����9I�'zmP�e��,��(��֑M���efǈ����4�^�P�i���M�7��s�lq�X��ݯaJ{��[���Է��t�Ϥ�*�f�@�"^V�${�E:4���+�A�TI����\K�:-{5�`H������f��IM�!g'�6OA8�b*,95����?Dγa�Y�'&x���W���t�i�R/4�:�G�1��=Yeƨ�R��O���f5�R��c�Sύ%F�����+���b-ys�����2���a���j*���VQͣ�"qM���{n��p��?�wWœ�b��1cԢ�!b���婥9.�<������&!C�A�D#�>j6�]cM��sv�P�M���V�;��r���V�ͳ�s/ѣ�c㟀�^���U^P���~Kz�N�#~K8X����}����xD�
���+�%@}�s�{��y:�y4�W�����cLMoZ߬���_������V�BB�,=�I��B�z��`���_ʝ�8nRaIOʟ����[�o��a�n[i^4�9?��eM����������*��\Se�-"�V��[�Ĳힱ2;�f$�0Q������ nr�#�gǛ!#�����\����3ʬ��5�lx	4��rI$�0�H�!�p:D�۰�WfE�K��-<ء+�:J��\5[d�0���"�d��Ǒ��36��	� ��A�	�DݱJAa(��D͌��9H��JG:P��Jr��q F;J qĠG��EZx�>�҈�iF���=h�D�f�q�f� Gf� F���"_�/��DT�y�\Z���[�m%��W�H����Cڰ[Vu��`�qv�e�����m&�2�4��6�m޵��^��.�%bJ�aT�.��mִ�YH�'S��q��r��d@E �
������)��c��Ao��"1s��R�
��Q�-
�:t��-�4�P�I�Q�����d),���=F����m~�*A0�y�y�ÂYm,��m�{��kt�J���E��_:�ʚh�#�eF�L��D#P!���R  SmĀag��Z  �@;���n!�\[`aC��@  5��aAX�ǔ��Uc�j�o��tS ��  =XF��?�LГ %� �` # 0�������y�0 ����w ���n���Z�c�z ��`w��+/��5))"̹�4&Ȍ#s��� ���`�`0  W*��e�   `�@�z   -  &��
@�T�  i#)I��       ��P        p 0�f �3@�8�m@�J>13���O�"�b~ 7�p��R p     @��!8 �#��� ��� ` K�������Y��� � H ~V -h@7�OÆx(9Fg�-娈�"�����+��@���7H)%�g���{;fu�0�Mv�^��8�ی�	��i�!x�G��4C��2�A���G�`�< �$ %TT�����2�!���$    n& i�"p�@$$� ��                              P�  t�  U`  � � `  p �� < �0�x��0A��0i�Bx<� ` C`�!�@�`| 2@D U��OHɀ�$L��7 q��z�  �S���o.Y!l%��\gO����ǦȂ6)�>s^�f�ҹN�z{]t� ` �š�J`9D`�Q ��0�<s�\@z{�1(        	�          C   � 3  X���a�pp &`s&�4��Nt���;����A���<��8	���� �<�b��T����JX��RKN@@���C��у��h�	R�X!�ˎ�� �u��V��H�%4��5$�c�mE� ���E ��m�# �3���M)2�$�T�� [M�@m�  �M$��l   X l+u���* h66 �@Q "4@�       )�I                    �f       � @؆I�0���0�� �����a�xaق׈��8Pf����0���p� ,�=p�`|����[`�~�p H�Y������ ��Ł`o^���@���lc�\`� %��)����G�X�� t��}�F#l H0F&3Nh� �� G߂�\H>k3��Pw�I�4J�'1J�5�nx      �((
T@              ��S,x  ����K����D+,�����
d=� �3�0��K������x�R ؄�F%r�4<�3���@	���=��dř�`ٍ&Y
a����3��@��&O�� ��A��Xx�&%a_��)`���`g��'h�=P;  v���Ė
M�7�3C�4ɠ�������h��X���`0�,���`Uc��C��	�'x:s��^3��׈�01T �"`#hc��xM��W� ?vrպ:�<S�� ;�'�*��t�Q#0@�A��ySl�:�z;`W5�*�DC��xa������6�/y@'�Fj�u��ZB��QS�87��] ��Y�ĸ4����B�υ�$��j� '(d�J�� �}�����Kc:�@�$�$B.��(���|�{�4h��[	C!�tXh2���p?� s@Ly��8�0ل�!�O�cA�C�&�hA�־Al4��P1��A��d"f@�3�_�|��O�1�  R�/̓}3���I�`j���/EM�1*��N|N��AF�H�$^-���� %`�SF���,!+B��Șo�hU h�t,Dh��#�t�N��p�˅�mҧ6P������L� +`�Y�E���ܽ D���0?�Kv9����KP1�Dʙ_p��>�`��@C�@h�C�I��T!�Q��� � ��.b�c2��c�1��d�ȃ�.fN�!` B�	�B�l�6�xHt�-�Y ��Hdwza$�9g��a���q�d�A_ [�f��$��Py�q ��k�=VD���i}�BN���5G�	�lx���Z�1�2Evx�I��+����5�4���^&4&4��6L�|T �(ƣOT��v&�� ��U���8(?��`�a
� ����Q��B02Xm�s.
������0�(&li&G��6� +,@��<� /n�=x��*Z�vC�$b
'\&*�i���GRB@� +4f�e��J^~#�D��xA���3xi��� ��&S"b����>���B����$6@� ýyh�' (���gp!��!a�@�@B�D�2 �&��r�(½�HV�ƣ�A�z-5�P��I��%�Q,�2v&<��'d/�Od��v���r�����|t�@�s0G|�y�b��g��S��:P��K��+J��W#�-c�d�W���o�ȨL����1��-��ȃ}x��������I�v�@@љbr�*�fi��m$�!�h&*`�����O����h��, >��'���0�FEJ����������� ��(H��G���P�2���(���C	
�kH�E6짒F"��ge316��Pa�OP3e+�,�?4���4��Pl= O� ��|�	0|����F� ,���@!�B�=�3x+q+^��	f�Bl0i�Q��`B o�n�Bp�Lg��]�R���'gBK�l{���"HQ�-�������͍B�V,�d�|���t��&sJ�ƞ-O�v�5��QP%d�Y��1V .L ��#"jɟ:䛻�;�m&( �,�ľ�Z2��O� 	��h(� Sܸ�g�o�ؚ�����R8�{U���NW�KlTÐDe[;&FY;1>cS�x�q%	�l�9�І�zf�i�,I�pM�c����ه#��J�eW5�� #e�7�Z���8�����3Ԓ|���<`�ɣ�S!�\)��; �!������͑@w���<�,B��&���K��,scE!=t6BІ ��M=��@%�E�Jؗ��M���jjSX-�e GqYB(?Bq�h��������5�'&��ɩ�3�E��{�F%<��� �d��a4@����Ųd�&<8�I���s�w;U?�BN�<�BŚB+ё��Eδ�fe&}�
����޾a�H�;�Ɓ�`�P(�� � �  �:4�@G"h_V�o���Mp��@ �  D � 	��D)a�E�p�5�&V~��"  � 0 0!�:�ji�1C᯲Ϯ8Z8��#���?}&v8�q�enG9C�895�  @  �  � a�S!]?BN�i�k�<��  ��` @D0 #  # G�I�q��X9L��8@�_@@FF�X�t�Du�?�IY��LzC�   � ����@��P��h &(�x�31�      c�b 1x�b�����ы���g�� `1   �� �a��L��'G���'��l��� 1  1  1�Ď��Y�S z5�>�����ŋ�"1�      �   _MD��k���� )
�c�1�  �   �@ 
</file>

<file path=ppt/media/hdphoto22.xml>II�   	 �    z   �        �        ��    �  ��      ��      �B��      �B��    �   ��    ��      $��oN�K��=wv��WMPHOTO ��q� 	p �cl HH�E@   8	Fu� �*�H}J�L|W{p�v���ܠ$ B�   ��        J������)/G`�T �BQ4�6��Mʘ8 Cl"�F`�� *!�BB$�����Dn	=��m�"*l$�	=����"� �  ø)�	7�H�F��{	'�5�`@�/�XD:� @��������D���apH"���!6񇀇��.T��   � J"Phoa �!0��E�L6�AA�B+|�-k2ܣ`�S$ЃS��7c|4|�A �l!�DfJD=Z���#ҫtҾp��<�<�+��̀��V
Ƭ���!5h�ޔ�-z' i	,                                                            �yV��ikލ��(�� cH� 1D1��b�����C��1�a�G�Y��y��z�s",��L����@ {�!�0�2�8�H<WQU$\"�<E� n|h����\�Z�)���=D�[n,�2T�ʙ_@%�o�Z��$P��]p��0��T��X#�IG����x�ǃ ��p�h������֠��H�aڕV���/6�@PTsl�`�B��                            C �O
t��{Z':դ��+3��r�����p�F�b�x���!�@3�LX�!K�'�\����
�O�T7��D}�1E=��,���5	��<��C`�`���-�5��b��ȍ����H<,���^��\ �A37	q���Fy�l�@�qc�Y�������6�DҶvCM���������eX�                                M"�O�� G��:���,Hѡg%E��",h����ϣ��& ����N{`*�7�߄>�>4H������@`�B�(C:"C���=�aaa��"���HTk�#`�Α"������DYE���6� ��7G���_�NCE	"�ü_ɻ�z��)�@��.I�$c�F����^	�YV]�L��E���� ��H�J�	(ц#                �              �w�$�g�Xb��	Y��U�!�@�=�,�O&\ ��&���;l��� �ϸ8� ?�ւF{�TW������ �)�[,�4��|��>�n�����SAù"wy?����E��M0E1��A�+�F����O&z�{HvҔ�K\ٕ��<X2x|��TH�/�����_@��$z�J�XHJ:�-]T�L ��"�*�����&d��Nۚ��@76��  "e���D��Www��X4B���.n�fJ&���PAT�                �          !�   U�G��3D�qT]	~\$�lw��H������� �{a2]˟��T�|x ���V$/��a��G�ք	 �A����0�3�F���0,�$�� �P��@ �M�k�A�y�K����܌�.%�Ԙ�+�}GZ�ҀwD�byU0a�(����`e����i�<ܮFϚ�j�l��TÂ9�T�d�^�?��F����|�Pbt�1i�n�(߀      � ��0�D�C,@q$yF�C��+�j����ӄ\$Jg��k.#�֗څd� ��f�>�_�/a#�iʧ^�7�%$mU>�X��S0;� � "H$���
�h�&٫D�N�?S%ϰ��A���A��T�LN67�7����z�g�k�R^��!Q���dx��'�N��L[F���&����s]}PD���F9&�<)(�%�i ��A ,� �<�Q!�J�
!��tht't��^�SJ�,�z7тY��K����P���>\�t��-�K
zm��������&fqy6�~`       U�X��P��Y�Y'/t�.K�kd�m�}��%��h�r-r50�L ����BD֚�}-"��&�H��b
�����،p��6h�ț�W�`߈@d$��5W����k�tY.%��0�g#b�"h����MM��A���BŴ.� 1w��Q����%��Ѹ[�����-�E�@��Bv�K�TXaŧa� dJf<��x��xM����4����v�v��H���/1�Bq���l��n� �&,��0e�N��W�C��|��1(ٷ]��b4���n�g/Y6�M	a"-�Yl�20��R<F� Ff��@����j��"�)�       S
�0D  8` ��� @6 �     G'��R"@ �EE"D	����TDw@��xc��|s�tkf���;�Gh![u$ăz��d�{Z3��(����*��H��-�b2��`I�9�o�ƍ��s�A�UJM�KQ#��]2H$�~�[p.��W�!~1u��=�7MA�ew���6�J+oy`=��f�q�¥���A�f�&�xh�4Q�h�a��,>8N'��AŤ�z�����������;�~�{�:��D��sWe�d������K�5���齇N�m8p,c@��5�4F9� �m�c$H���0c!�.=>��1aG�����e�/B��Օ^Pbl��I(��*��	 �2�(�����<Vz����ٚ���`T���$o6���[b?v<�b®5*i�#F�k�DHn]Z�V)�"��j�5�X��Q��K�6�z-�x�a�Ɗ��%f� ���#N6��|�M�R��`�>��g���f��._r�lqu	��0$��"���;TDu^'�V�Yc��v!c��De�\���x&`��HxʳE�X U�<�[��0~X����y*R~ez�T�K�$������4��9V�3/��S�Z�;(ءddT]q�"�)G�����
�i���dQH$D"�`q�Ac
��c�Z1�P�hWSũ���v�-ӝB!L%���x�Vb_����cL Ti��=�y�j����J���[B`�Y��]����S�Y����e�m0[���0�9V�k6	%l,J���1c�4��j7��1������R9��B�R+n,ok�p@HL�T9��PC��q�@f���IE T��F)�D2�B�"@��_*<2�%���l���^:�A��Ϻ���BN��A��{v$}xۏT�m��Z�`X���֧.H��E�M0�!1%A'�!)!;2�ﱕ�1:���C+�W%=З��z��/S03C�HXs1'\1	�2�KBઊ�U��0D��Fb~?��XT�kB�n2�&૤����N��_b��(�e�`�V��I�[37��%�C�,�B�#�v�7ɰ��r,6ύ��X�d�J��14��<��&M#钌���6*����C�� Ť�h�s�LM:�B	�ƭ�Y��H�
p!R*�ɁO!����#���� g���W!܎��y�QPT/�+�h������a"� ��gibW�E[ŗ�wY�X��b*�F�{ۣ]F�K��rh��E�B��ҹqH2g(�b�%"(+�C�bp��r^/V���d��Z�C�/���6"6&
j���A��Fw�{c�=�e��]�KסlX���m������G?*'�ʌd�q�2%��Ȳ�I�1%��3ʲ��zbGI5��2)A�9�`T9 �R�H;���LH�qH	`Q��ś-�"z�h$�%���G�,������H��ω����~���M�EᲢb)��<.C����Z������B`�e	.k�}8��>�����D|��Q�,m�z�\����^"��[UV�/{'q���!pcA��EG�1���c� �Gߞ����Wk��M���mT��
8�Q��&�����)�P'����Ii��I��3�ie+j6J�8�Y1�z���wU�n4�]�qn�� �1�͊��U��iJ��b��h����f9�a"��.��N�\m~B�)��^b)�j�-��	�>`#}���4.>�݋v�z6���<|��GB����� �20����n�F��ר9�>�;\��4]��b�1@2Iբ�A:De$G��Q��Z�	`��Lb���qL�Ycx%K*��?�U,V��/�
���">�G��u>c"'D˫R)"�3�A΃od�Ӗ0�Ǆ����I��;�J��9fe'����g�'`c}Y��@� @4QL�M��`�;��#$H0`�D���]})����C��6D���G�`�R2��7�w8�ci�&t_I��X��B�XQTI<�)�`��q��Dv��K��l)@P�I7ڥ-g�RA�r�j�Tϔ��-4GA<���N+���;,;@�ːR9P� PBL5���	�-x��,H`�y�sOYl���D&8�EQ�lx�A0@39X���E��X��G�n�<kĢ+G���/����}�%��r�h�$�@�^�1���zAp��JS`�	�)6�y�^1/$�F�m)�s!b�i0b4{�)�d��?�_cȽ�a�E�������Ȧ��a���K�Υ�RC����w��L����5��U����]��^@���Բ"0
,������ �ql^�H���1��τ �pX�h8;"L�w�#yI��Ä́���8�B�ȡ�$��t��@R���R�`x���p�I���1�.q�Z���4%
�XTĵ*?�|��al�E0		0	{��G��Ƌ���ٓ��-mS$�^�8�3�ŀ�@A��G3�o�i�Q���m�m�!I�m��Jd!�q!�`�|�j+[�\�`�Ć=���-G�=SJE.'V��:ӛrJ��š���2�� �\���P>��H<����BAsDI�k�j�
$�ԆICZ%E ��b�XCG�H�gύ��͗96@qW�0Љ����1@�`���Lm0$�#�iK��f�ʘ���Ѷ��hz�[�g�d�>�
H��̿����M��a-�7\V��ն��x���&bȜ�Lp�8N���	Z��/���"��a<�!�K~ܭ������4]��5�l�y��.誓gI��C�bȩ�P2��O{M�&��~H�.�KdΧ(��8��-�c{;#�����>�Y�r;� ݾ�cH��=�tϛD���-��<w�2G%�I�|>�ō,}{HD����=5���y���P����w72�;��ȑՕK!ٖ������2)��,U�{��L�j偙z#"�B�2"�8ߠ����+- �"��J&
P��Cu"�L�+�;m28y$Yk#"��d	T�(!��2���dѡ�vG%dw�M
{�Ǣ��}`1m- �#@��P&
�Ӣ�u��|V��%A� ��2�+Q2o�<�DFL�0�B$ ��yF�V�m�ZH?�2R�@?X�$�2B�<�e�($�d&��"�`�L9-,PX�-M	
�AFM���@����!�DiA("Q� �[��� ��|�H��塩�L�/��1��Bg�^�l$��|@�2�B&6��fP$Zk�V��� ~����@&V2x��������y0Q(H>�De��L^�-����T���i܆��`
9��Æ���x�o��W�;[;��7�g�A ����3r������c�U ��� �4bIsF���X:}� ��*0�8j�+-��(b�R9���"�� ��Bs���XB1y `����@$x��=jC� ����*�%UL�h(X|^Y*��
!�B�@���E�]/a�a�(�)$���:!f�I����c��V4xK%q;�LdΏb��R�kDQDB��N-k$-���)�i��t��1(�s{UH�����넍�%�>}2�&e��&YA�Q����"ŏ{)�d�?�%yz/��FVӸ�<�,*`�D��/�O��w��� $x�D���f���&Xc��Z��!�r�UF�
O�e�84M�[~��Y�X�x<L�;��3%��ܒҶ�+���z��3ƍz<�k��
ї��7�b�u0ū{ �QT�gT�*1�Nj[]���lH��H�O�{k��-�˷A�[�Lx�4�.}�8D݊8�hq3�ɲK"r�����(����9!Ti�A�Ğ(�u�$FY��lF��̞����l�F$h��� ��4�!�!���r)P5�	QO�X!(PAc�>\����(�h&40�W�&c![15�>4�Sf))�AԢx�;��c�9�^�@B�@���4� �)1�Z�O�:�\s"
b�
��?�d���(T � H4'��B�_�B@� 0j����}�KAC�2C(^hKG`�*�hpS�J,'��!��\�� Ѐ�(��	!�6�*	�� ќ�<���h��*٤dE$]�= B�$�ҨBBA8�e ԐBG@��!`��L(���0Q(9�$#�VjA�6:�O#�u 98e��?�KQ��j�b\i���:I@
�������uwX?t�95���{��-���e�a$J�p�'h�Ճ�PY��3�̲���v+�r�������6|�`a	Y/��9
�bo�l�^/��lP!���iU�:&`ǒFǉk`�0bS�<������QDz-�%B��"Fd,e�\� �Q�$D\��A �z��hH���X�Ŏx�D\{���y<Qĉ�A�������!�rpQ�I�⸑�Q���b�
t˙�.ts��v��Y�MN	 x�	�S������/�!Q�+�ϐll���"U��CSN����@4Q�3���p8 �����ﲊ>���ě�� >��l�>sL���F��h��A��	8���4B�Aa"B���ef&Q%Z��j1`�3I���n�j�8Y`��/D�~��	8�B��D��<=G�����?�`*�1"�.
�H�C�D(�c6b�kb�i��讱�d<CM�4�/�/�Q�dC�2�| WV�ap�����EݛR	�����Ĩ/�jW�}Ks��J�p�$Pxi�u*Ihڃ�����y���]�>Xm	�y���|�kZ�cZ#{H����{�����Z!(ʞ:m��0�4H��7q4c`�_Z3��x^g��c���$�>:�,i�`�ȩ}�&2�-��8��T�&�K�2h�#��L�����h�^���%g�Žs]�
c"�Ī�#�B�G(\[/3�N�J�R)\���Q�\Ɛ�A�UX�������m��{V��7��C��+����̰5dx�H��5�&c��cY�ef���{�����*�g������ȅ�ձؾc&/XWS�@B,��䕨e�`���X�x{�,�MLS)*�2�G��L��Dmv�L���s���-\+1<d�L*+�x�S�Qsךz7B)^h��ͤM���IHZл���濌�)o߱��u�ZE��}Ȓ$����(���x��D����z!��%��3}���oy�Ǘ�(H� -<YBx f�""@�,aC����H.�P�0ɾ�H9P��6O���? �:��9po��{�f��BLƎ3�c��0T�0�1,I&D'���:$�b
��d����$9��+#�æ�H.&2[��,I$�D�R�AD�AD�y8�NAE �M͈,�  h����B�� �Z� �N��<�-` �=��   0� �C 0�@ Xd��p��� � � 8 �  �    a�d}   #   . @ � ����` �b!���d1 �Cޜ�a	�c~r�!�� \&@0��(��x���@�-��b0   ` �@��� D� b !�C
!��`А�0k{�R�*��� T!��@�!< 	<@� �   � R * ���  �   	��        J�|#"a#�`}(�UUL'B�%�f0����a �, �$>�i	m|,�P3�T��	y/������L$m�ac ��:��r�� L�J$�a��.��#u|ݘRTU����x��ǄԻYFᱭC��aE��j�l`8[^�L�T��Np����BjR6zfYGJI�ZS_]��-^eot�#r+9�	�
%��P�t�#�#�X"�U�7F��'
�eåu�R�M�0N�z�*�LV�ubF����9p�2V4=�{���o:�Q�FM�1U�D	�%�(�{0H�󀣫����@ � 
�°K3�o�rsz� {��C  
                                                          ?n>"�ES�&�K�P,2DфF��t��2��`Ǵ��0e�Jj��`��um�� ��.�V `  �����$�N�(G��uQ��v�пA�"1��Ǆj$�U8@�b����cZ1wB�Ur��":���(�tћ�P�!p!d0#�B(��9���1=���Y� �� (���U ��  ��A�*  �U��  4  |VV �zr�� � �MT 	  1/U�'� G |V'�  b^�� ���   G ` p � Q�����讙�m��M�W�l�8��pYc�p+�!�~F�2��J� ���4E4P���nf&.�g����^�ē6���C�Tu���e��^��v	�a|'Lƌb, #�q�LH0� cI ;���i�D&��H�<�J&
m$7�J)��CSp ���<˪�͠2ƇJ���
"��j�LX K���@��\�H́�P`��
0���!F�$h���� �  �Ċ6c�Zt�Z�(T� d������,$ �+�d�MIՍ *����8�@�|Z8��j���eԉb�
(H�
 H@��  �  �4�u�۰�SM�����(CB�Dx쨲l�������+T��`�r�I�'�MU�Z#'����֥����\�N�@ ר�(����,a�Q�R ��l@� �(NP* 
LH>�1bE��p��v�֏,B�p����ւ���Ͽo�ArbfjH�6k���e(g�H��d1ͫ�usX�י\���N�qg�}�jVY�q��()�
	�t�L�� ���M3�F�����&b� �<���##�VY�[�����&�����������'��-o�=|��vEzi8bQ�� �]�+U�OA,���!�����d�)�'�/:�H8D�j��c�z���^�1@5P���k�!�L�P�+Hģ"Y�B}�H�$Bgc�YdG2{4e���0�tgϗHO�c�:a�B�ڄ�q�(����(�A��������##E## @�h<��Ж TāL�H��]�8�i�ʩ!c�	 !��q�#@L��V�I�.�J_���Ñ���|�@h���pN��&����c�b��`� @}���p r�c��K�ob�#q�K��=v�#\̷&iC��A�nv��"�-%�p�ґ�0�Um�&�9��T��/B��P?�� �~c�
�? ��0���^���M5JU��>�맜I2����3t=��	YTn�[u�� �(T0���:�@�@ P%Hc�A�F�PY��
2>��K@�Br�  @OehFMD���d�Ș2A>Y�rh�yo�F�u��ૅ45Fĵs�t�Dr��K|��	�щ��w�7���|��?���	RA�U����X8c#����Xm9^���y�㙔,bM��X�z���`���Dm�ċ�piA��Rt�M|XM���K7<�,&%� �ϳb��%����b���9��e�7�#QL rb�I�h�5Y2,������@̀�$��Htބ�������R%Q�V���i �c����("��(��+S�#P��__L�z����u��z���'��gsˣR�:Onrmcl����A��?79+48�H[��R�J鈄�
�{ؒ1L�[
��	�� t �QNP��6z�4�F�h�`����%��#_�����������J�RR_N�Q9� ?#�y,�!cʢ�m������&g�!�C�d�w� �]�}��/��MY�������7�bOP�e���AF��$�"I3f��! �b3b8@(@�         <�
	S�O�]������&T�F�Q�,�h�g<��
�K b?$	��NI�ό[P�|٭��C=� S|A����1t<�p��a��1�qf�ͩ|ZT�H�@�,A%��ƣ�� ^!Ř��5#9@��,�_�F� L � ����F��`vwG"��������c|4�\A�=@��~-7�ǈź	9	�3Ob�?�$��	0�A��-�i�dE�<w�g[vv���C��2�0Gg��;3� ���7�Lr�X �#�&sVx��A�'�������6�>6f6���mB�j���!��
N��7$ro�$��+yJ0(�r�c�H�I$6���q�$c�� �C�Ǿ̱Q齍;U0�A��h�mgI�.���&� ��'�zf=5�f��?5 퉠P�����t�@y�C ���	�� R MA~bBRH	��D&�d�$,Bf����r	���r�EW�%��BB0���c�� ��V�C�@�аp�� �ք�f^B-�PD�%W�;65~z%��C)� �9*�8����(   G'��{�^���|�
R<�p0�XK@��d�*^�h�e��n���
Y��Z�	m���4���&���`F`I���?�\lZ�5����NG��j���ь�&�[L{}}�ա��;�W߈���H9���`�֠X����T;E��`�<�&�cc[�ɀ�V��pQ	+F�)�, ��bIE���j�#(�+�3��W�}��(�-�q`d�w�e�ϻ��ҭj�Gc��H�Bp��b���
lb���fn
#A�Pf<0P�1D%0(d6
X0�r��<&�+�d1Qͽ1!
���Fo�Q�;��
3�n1p�%q�AE�Z$l�7��B�@V��B�5�x�F���/YD�x�@�#5K�0י[��e!$ �N�@���eh�A��
,�=p�	��3�"�+Oi�s)K�ȕDx���� ����0"IM�?�2����A%��{W "���nD�Ǽe�f=.��q�C����P����"�E'�F[i>�NX��S&�"�q����ɠ���}��)#�F�!j
�]Z�<�M%")���"4�1�#�K�(0�?b���n�x�C%�2@�ư�ôdCɘ.�2�@�������`�d�
�Ҝh�ڀ���%�cM'.�t|��ޖ�L�h ?��kx
�c�MG|���"oү#A�Q�9Lܜ-Sj>� ���c]�V�0L�X� nD�{�KE�Fv���5L+�5Fe��&P8�X'�T��zt9��dʒOr�B�Ј* �Fc9�q�¤1�# S���:����T	�2��Ł��7�l}Ւ�	�ؠ�!8����Y�`a �������9�#���+�P[�����ܠC��`�� ���W�����Y7�Ib�"G�4Ŕ����pZ|�++JA�p����A�&�z _��P$���!�س׺�m�= �
�׺TĺH��BO���@ O�m��!���P)*�`:V;@�H����� ��¡�S|��}���_�P�0����K�ꂦ�DR �cj�Ɲ��`�H�Ԉ��	�5/���P[aP��s���7���ټ���pW�	��Sa~�A@
l_ïJ@�L�I�+��DX"2h*â��i�n� $�8^=��`7}2���^b�q)�"��l�nP�C�&Zk%ś ��2�����<c��B܃���3��Q��t
, P+.�`O�>�(�Wƥ'f�0�p���!�/�T<�`m���s�zo[�D�&�J�PJCk (��!����J�P� �޼�Ń�0��h�	eqWA��CbEu�!4q_ H.rad�wK�a�i���H(p9mr,�Q3:��kL���J@ń1�g(����$�g��,ĸ}A��� ���4����W D]��.��JW�J�e��B��=Xb��e�Q��@�g��Fq� ��f@uFz:o�G�&�� @��D5�N�lvc\���H�$fZ�CI�O�)��=kg�rL$l��	eĜ�qh@&�Q�`��ĈHp�z�[��w���M�ĝ�@�0�!S�u��\�E�*��z��ȟ�@}$��E"�`��@���v^/}��v��NC�O��Q�e2��)L�.Yj��bP$�$�\Œ\a�~��)]�DP[_�-*Xu�x[����[F��($�ջ�Z�XXhX�L�*:A!�!i��o�j*��Jf͋wO	kR�IDM�<4mKl���tY���"�Ҡ,��(��؆Ur�RC�#�G�_R��1_�s/�	33?�IO��3ʨ���0}��j i�?��r��J��}�#�<l��!$D$ń���T�,�l� �ĝ^m"����#�*�a��)��aH��3����i��`Ќ�n�Cʧ8f�pr6$]� ��RF�Ͳ:���<�FX�䥄��#�O8�hhY���e�����xn�q!�9��M��xc(��h��1��>��Rֵiƹ�҄1"!�P�c�G��c;����,��"68��bt5*���C-<�>���̇�XD(U�(��3Ĩ{�I� �$4T��.��U����K�>'���?��M���Ͳ;���,ĒM`1K�!!$B($������d���l3��a�FI����
�T��B��SD�$Ѻ[}ʱeL���'m��AD���g�F�_��h���|���T�q����QVee���X����r"�����Zz^v�|�k�Nc�UW�8�1t��\�h�VY	Oh5aQ�\Vt�]TI�{{I���Ć�C�Q��
(��](��yݣԘh�h�C��gv�Iz��o�M��I��1S8D4cSLJJT�����ru��Zkd����=�G�JU2U./�1	K���n.�R$�T"x'hM���H"��)�����mI�i8fqY�Z�G;Ukȓ�X��sel�L�5�$Jy��aÅkz$�4%Ȝř�{��є�$���J?jW-���#sF�$"A��"mQ"G!)X���$%OL%BN�*�<(s;�]S�N��s�U�.���M�E+6Q�w�E��O{�	3�O��cMG>�jE$D�bR+�(��#��C"��Y;q�w�6V�����gs��#K���!#.�h_�����]���B�!BJ@QUS<��z�U��$s�&iak��S�f��<U٣4K���/i�����\DWε��X�Ux�D'PT���,-�|z��E^�⓶ �i��f����&�_5Ç
;�Gm��o�Ӥ.if����<e5��@�CC1�N�n��J����9��i"b#aH�CP�"!�ǋ7��Rh9�O������W�2r �ixp���,��G,�����6(�NOz"�L�.R���������(�w'��դM��6q�����H����9�g�W»��,�f7�:<~$)����Uf���*X�2��0:���BVK�<a5w�WxH��xf��Fxq���ǻ�4���%b�ъ�-Hx���hn�e*��~BN�$5MdI���A�fb��u�7�2�5���(��p�T��mG+-�eR�ڒL��!?B�͵���X*�N/�,-�(U� ��l���T7�)o�p��&掠���Bk��1T|l-`7��LZ��(�	�JB˒�n���+߅�b����v.�F-}S�tP�O��@�����,T���
g��'����I�&ğB�q�ܰ*o&oZ�="r�)f1������r�1'�r(̎-	�]-�#(�md^����}��	5����=q�U��:�]u0<�
�X+�;�Lr�(�c��_�
y�5
\-[ݓ�qJ�PIc!�:� �`�����)b�74IQDuF6����L�g����^3���������΂\tȳ�6��߇�������,�h�	4�� ��0�-�l`v������}��4�����D��pޭ�Q3�(���4�X 	��Ha��Ɣ������L�F��!q�!�ҡ��4Ɠ� Z]Ԥ|MW��b9 �> ��|�(1R�f\Z������r8����Ŋ+X�"�kS�owk�?��C�}a�7,�.���SA�����`P�&x�.���'G0@c�|���b��yH�$�H�)����b*ǈ�"��JF����z�3MTA1��ޅv+���$�J,[E�R�aS3g�]���\lJX�/�yH(�-׆ Ȇ��3:;�c�����ލuq����x~1�g�<bO/�@��q�����v۷����эv�8$�K�:2�*,D8���X�]� #��#���$CX�P�%D���� �����3~޳��Q�\S�m`����ʄ���G�0�3�fX�=��|��]�z�;�Ti�	QM�!Xޤ@r���e��Fhr�S�g�=�.>��ey�fϸ�17@��+ F7��6wQ^	���F��Ԇ1t�6b!���z�eB�_�"���I�a0/AR���W�Q��[jr�m%�12E�Z�X�%䕤��,R��1Z�vجvƻ��l ���-�U�6e%*%興�07�4��$�Z �9@��٭�"E�J6,�QG�CURѭ������x�h��_�BI�, ���$��7��0�g��,H���2d�� rq��F������q�$c�,,Q�_�aVh��t�GɈC|q��;�?�TByt�� �#X�<l�i+�J ����_Tm)4�	���}+���N��w�c�ٟ�de��,]vy�W'Ȣ�X�����O�`b?��F��*3����k�-����}/V�y�h����a���%�Fe�3��}��b+�L������PU�]�o����/ܰO�vE"�-}C��1�,N�^E]h%!Â|eb �:i�Kl�7H���hȤ��<>b��bR��(V<q��Л�^�%��J6NO��� �X�P�Ti3�˰�l���o:���8�/Q�xW���&,�
�Ykf�I�$��Zü4.R�Q$%��%�R��.�7�l9T��KВ��	 I1<*D5E�u��XlY�L��b+��[�L��6��C�JJ`�'�i{�jc���d��1�%0V�'���61D�TC\S�������)V-\ щP�G_�W ��r�|�]ʢ�S��CN��Di�|�\��'�v�Z<c�b1�M[5�L�8 �U�V�A� ��W��=�BI3)hX4�YmbV˽s�;�Qw^u�k�����gBg�0
�C�Fl͐H8#
�)e�YB��)%��`2R�C�1� �D�O�0B@����EH �A�|$F��i�*��f~�*c�F����-��61��W���c�H�d3�L��zK��
%�4{���n(O<*!1t�v���;$yR��;;oZ���\���.�[BN�bFU,���y�cF%�f�[�d�+���E�E֬�"���Y����A�`��`��"@�)��(Ң��|L�(�I'�ٺ��c����dG,Z�|CaDQ"���l�Rp� ���C�>��fQǧ�@�RZ6ڕZ����f��$�Z����JKn ���2�ֵg�X��Dh��!N���!��W�=��_%���~O#������$��H�+ɢe!*?X��l��4,&L�OjZ�����,$O��B����p$���Ć�P�Ɏ�Z%�<��ox � Bsx�),-��bLO��c�c��
)�lQ�E���b�%�r:����%G'�T�k�CF�^؈��r�Q�+���Oy���2��:�Ek�������2�i��=�1/�F��\��A ���^�����ib���&�XTr�Z4��?�+τ��$^�0�"�K6���n裉����D����v����ԍ�o�F��֒��l�k+�j�lJ���j�r��.�[h�܎���U���� �l�͍�ׯ���L�+K)B�*���l��,E���gc͎���(��Qv��=:�Sy}��"Q�c�51���7)�<\h��
8��(�����n���P���E����X��,�=Sc��e���!cGŬ�Z%%�uYpL��ͳ�cYg�.�]$�TU=�7��a���������nb�D$L��U����xW�Q�ʃ$L�Lg_6�o�^u��5�1�[׋�V1	G�,ỊµPf���bp���P𵥤g�`X�5�j��GŦ1�9l�C�_�m��d�Q"Du����(�ƕ�u曤�LZ��8[)Q�s�����ś�!ME����6_�(,cѣ�!�#�,^ə?=>��y�ǐh>��7�ER���<yE�H:n�Z-E>��J��"�HN���6l�*������Ly����P�V�B���2�Q��ƙ��-o�����MmG!�"F^�]	�If�3�P1v�!_��;B��fe����X���	e�I��t9��A	&.Y�iR��=^YKE�(��:/-o<d?hd��+7mGl��b��dn�ev�"��F,~��^��䤥�kW���
C���$�ɣ�C[ߘ��L�dH� �.,��X�<�YGy����B��+��e�a *묋�� HW �p �? 0��+�V��L\_~.�|Gq˟Ѕ��;�ΐ��GL�����B4�.4{1?���ܙ��Ϫ,G��ОŠ?����i�
�Q{cOX��doDZ��N�x&P8[j@�#�S$G骩�V�)�Ty�d�Fo�@C[�FC�#6Wj_gN�`�<f!�-H��H�JN�3Mi��Zy���3	BC2�)�ܔ[+���}�D&R-oմ(@Q� �@F�*a %�ߋ�X����ѣ{�x�_oh���,�p0
`�Z8���N�G�ItΤ2���r��h����a"k�<DЬwq>��FI��W�]����F��Fhr�׏�vYr����sVu�h����DSW��=�1���\^ݞ�I�z�L�q}3*�k%&7i�.��jAs�eqH�di�j��\���ê =H�L�y��;F	�e`9э��	�a���Dj�����計�`���T�*DKQ�J�#������ �� %�
��J�Ҏ���J  �/�X�� ��U�� ���P��%��p�`yX#P���=E�&)���,�?� ���Gձ�XQ(�( ��@0Qk�Q�:�[3� �~�������,�n���U���CynL.�a��\/��Bk����*�W�b
'�����M� 2����[���gÍ��*���<�KK� �YMh�K[�n깬m� <�T
y@hDߙ��?�+�9`�-hU`�$��?�gP%BŠ��!��@ ��*P�_�)��m$vW�@�[�d���6��0�د�4��)(?�2_7"�Pt˗�z��B�]|v(Ï�I)�w��Qǲ2�
 ��F��NQ�PPY`�_p �.�� Y2I������4ph�b������{���})�q��Y;x�TxO�%�+�0�Q
6�.`�F)����y����O2�\x��Ƚ � �FBAAq>#���7{E@�j��X{%MO�������GGq2���|��r�$zC̿���ST@�\#�c��Bz3ls�(�I8��EY`�9�(�����|��PBb�rd��/�n�{�$���zgN[��=Q�%�"�u��� ��fڲG����g��9Z����4S��������h��B��t/�|$r�4D)M| 2�J��SƖ(��Dŗ}F@��L=i��h�������F���b�U��YR�'LNk�r�fD��XmbWHn�����kmb�@0@�(�����!` ���� Pl� (P� a��"A  	 ��A��s��7�5_�f�̴�s3�3v� ��M ��=��: d��XP���F����fL��Ϟ+���VT5��������<* 7,��;���<��⸄�:�'s�Y�^�;P�.߉�NEb�>Y�� ^=�}}�j�A��V0�+D�  �       �J�@d�b�      |�CT�F �	�e� nu%#p�*�|�q;�z�T�=�"'`MH�� @>��� � �  h�a�  �  �` L & 	D& x L    �`d!L �        P 6 �@Ќ �  �Q@�  0 @      �  0   ��@ ` 0 ߽� F  K   @  0 0`      � �̀   ,  � �   s`        `   ���Oab� ���Ϗ�`W�Ӵ6���	���F�� � 1���+  g � �;�]A:��d�0       i�  	�q��     !�@� 20    � �`@      � !���?�P #  ��� 8  l� By �� jhx�� D `@      �!��  �  ��f {�a��         �" �        �` @  k�N�  $p  ���     !  �               @         �m����``   � �`    `      �,`        `��(            ��@���Wp0��2���E+b/�S�c^�ϲ��^�B��z��S  *`���l �� *K�,'�%n�,��r��G
-
�S#��X�X��P�P"R�(c� �[y�+�������/�`�:y�&�*�wn;"��54`xp�  �����`�^&��:fm.��C�Ys�!lN�\׃
$I ������aYbp���ɐPT
S�"b�[Wb(�jL��w�@�������bm�������'k�t� ��'�#��oԉ�d�A�Be�Ps݈i��u�2�D@�a^ �E�d7�9>�9/X���gMɂ@�ei	[���h`�L�  ��f�|PO�q�+R`�z�� [�^Z���@  �1� �`0  �    !�� 0   ]�8` @�    �   �A��Ѳl�7yFb/���ڽ�����-H���I�3�T�����f�z��b']Z"H�g��"2 � t�
��5j�	�o|�  � @I��`  00b
��/��?��%��0�.3"��?�$A�Qp�!�D�x����4�|m�W�{�(�N0�Ѿw����	x@�(�Î�6���Wd#-$ξ���T�V�4T���Aq�/���SkU��!���*����W�[�UH���b��+!�Hd�6$���3�]&k��C?� �[6�ZX��5�F�N0�� �@*S     DU�*f��t׉���@��     ������@   h9Y�!&	ʞ�t+K� �z� �%�f�PK���感V�	t҂8mV�H`�[OBO4�e	�����䆂���% CQ�͐�cg�Q�c!D~J� H��\GcA
[N"���ڿ4���kSx�P$�S洖��}��S���{����A�tD4i����g�`�q��֔���`Ю̄M�u�
�`��,��+^i7��R��gD#��[nw-�-���faZ��3�ӗ�ɉ?�@��o����W}��!mQP�;!ߦ��@)@���$S��=Š��SXKCAah�$Q��� �Z�@����3k?^]�+]F��0d�0 0dd��x�hK՝Vw��   2��*��Q��P�>-�� @9���|��_�sݙ�%pi�    x   ލ�"pݤ�:x��qojm��$)MLYk�C�nhx�H��,��A��˄u^��o��2��n��W����3̑"G�Gd6��P�!� ��c�
^ M��k8�����Q`���|wr�4��)4@p�3Nr�E�H����9��b�/��u�(�X��/[]}Lorj�L�'w>����x�+�	g$
��(	}��t��mJ�{�����]�]�\H�]���Cew���7�@��  �	L��� ��Ҵb�"6x�.ҭ2& 0-CmD<bBH���>�7Eo"h�Ϡ�}:8���m�lt��.c�Dӹ�g�w��(�"�� #�Z_��im�j�4�wrz{ʈ#?'5N�!=�      �b   yc��6�"�㊶EpJLS�����\���L���q�+��8C��m�9�z�L��z�N� �A�E�o�;��E�x�¬�u�ބ��o׵/p�	 �5}����Z�Q�EB��8\6��x�^��~If6xN������F���A��� %$�B�� ��I2�A4owE��:XPZ:�]��U��O0�&���Ge�����P/��L��3�G�cx`=��9a����E֓��d�b5�
�b�� �� �a   �h� ��w*``Mf%�P8��� �ќ��A�laU"d��	����֙����Lw0��]�M�,��^�M����t��ֈ �4=�N5uگ�!�$�2��ŉ�7������X`     ���K�� �@��ʯ�t�O�_�V<�����s+�����b\eP*��Aka��}Q�ϳ�e�J&ǂ���ّ��m�Mj�#�k|�Q�ΦJ�5h�%[�vT8p�3�yH�+!2lDHL����tS�W�@)͜�3�m���ف�`7k�n�SC���.H���6mI�Ax�Ӎ	��0�P`�`
#w�!H��)��ҍW���C0Q��(#����l���V����Ĕ}КV��<[	�u�[C����JDJ���ڔ�@��*E�88� 
�H8�і680�C8n`�bH��0  ` �D@Y�1�����*D�&<j�10� `b& � ) 9:/%��7��L H�:EAQ��i��!3Ѷi�9�je��Jyb���mM"ٜ`}M���g0c"���leй�D�:)$�7���pkyl��S�Ѹ&��I=y8D�"(",N����B{����-�� Bl���>$L�g��n�U�b��w^L���/�ZęX�b)2Y������C������P���d��Q�o�#��r����f"~h�w�o����3��'>�Lj�*��y0���㆔����\P뢐�����WR^M��ڬ.��V"B�߄��>�S�0�9�H��U���x���9PƁFOA��i� ��W;�@*�U�	�a[c�HM ���|bJ@H�# �jx�����\��`0@(h���O�kBC; q � f!�J�5����W:�3�];U4�P�����ƨ6��٨B�?A�1�X�:�2y����)A0ː2��r�\?��� *�S���
ឳxY$i^� ������E���`��x)��?��S�H�]���<�:,\�5��ӟ���� @���`P��;�@" �A��F�    A#��r)棠���vp��C3\ ���H��Z!�EDb����� dl�G�u��&�4Y�o&P�M�ށ���2 @U%�-���~J����z��ԆC���u�{a�e��wT�Y F2A�a��^��j�*��X��l�D�-ƗD�`Wu_�Mz%��p�;3t� ��{�Ȱ�f$�� :�o嗠�,
�8=�L   "4DvEA `@ H��C �C��vSV���� 
�)���b���
��P���{ 0H�zF�@h�`3   5���2�Y!00$Q_RjV��(��Y(�ypKB9���폐t��2l&�_F|��Q	_����X� b� �5b	���H�8�E���2'��xh��W���(����"2�M@����A$�C>�3\(�IB"	�M�nȤ��p!2��,K\a~�T[9v�ӿ����@�3X$�7BQ�Xi���(�*��}'�9���}'�B"�����58u�n &ƍ9�P�g�Iy��B�G�	��- ��W�´s�Cô�B�d��	�G	ܘB6���z9	�q�ѐ�
&�DI�
��1E���vj���*-�P���S&���48�6(h�"D�^a���DM9�0�0�� �D�3_���\x\CQ��{��BA�P��	��PB�����eh�`�&Eu8!�(����M6$wc�Dp�2�tH����� (� (�c�j7�DČaqz]? ��B�Q��@!l1��AĄc�����G����~��xt�2mCl�ԕ�ݱ"n�y+c>���T�tН�� �cF�j��S��7Si��ȟ�XT�y[K ��2��јd=�.�qqkK}�b��r�#�]ش"ǑD���E���)�Xxb���G=K���"��6�"IG69th���g �q"}���� ��/4V��0�B<ؓc�Zcc�"
��k�0"¨��$d���d@JFA�*�zqD8��	�i�< �a���dD��>,^<7^0���H�gG��a�1������`��a�`��t"��
,$Z��c �>$P��PV �F��������%�k,ؐz�H�-����g��Aa2H���&�-�f<Nr[5� �ג4Oݨ�im����ڲ#����XFȰ�B㗌H{"A�d,?'H��f�{�w*E��'�bQ�xq��UѢ�=�ג(u2�L�KE&6މG%�I��a�\��cC,�%�KDƋ�.ģ�F����D�5~���b��'$��,$g�ʇz���e���z�G��R�JՖ�?�ֳu����
С�D�z(L�G��A��$Nb-9��Яq�FI�$)f�,�+�.(����d6ʹFa�q��[�/lڹ� :(�~�tՐe�h̉$B5������@H�%j^�y�_����i4��@�(���-C��Hx�R���5��g���*lnD�Rr������z�hn����tܑ��L�b\%lԉ���-�(�`��� }�p�u���T�޿�c�E�NHA��17U �k D`ŀ)��X��n=�Z�[�H=q�i�)[�]�iV�K��&6��ATA-h��t!��R�i�K{�I?�}��ЕU�]_�"��dBv����W�5��%���ed�
.@#0� W�
�%^����RI2� Y���<��kw-+-J��R������;עB��ѯu��D�ϼqs@ ��P��*��/YR`��y�c��,"H;�%.qFc_T7b�[
0��$4�FTiq��n���T�YZU���jǰ��"Ӹ���+<��J�|̠۠��R����V6��p(B��s4k���˭c��A~�^!n,C䦾D^΢�a�ן��̚Ǟ��n%�I{)�pI�3U��:K7T�[x���?T��,�$E8H���z'v9���1�a%J]X�O|l�0�Ė�!�PT�zJwi���� ���	Uf^p�@TjKP3�$2��y��1.�#������ԃxX+.�*��F��(!�������3��ִ�^d�,c9��V	V���%���բ��fO�h��T�H}�

���>0H��)0�7Q?@��ږ� ��]{SQ�$x�-�Jsg��՞��Σ��G��e!�C�Ou�b϶������(�^ۮ�4BQ��9�m5!�[n_QdEB��[ﰡ��^��X�6���H�F ۫�^e���V��BϚ�T�(ɓ6����=�R�����愣P��JשܕV��$��1(�3��T������;״�6xRM��T�A�=ʒeR(s>$���̲����F(�j��6�Q=�8�`V܀�4fV�j�7�ڪI�!/4b���v���2��͙�xH���"�u������S(�-���Ѱ^��F�#�{��<Gh�^8�$�k��6$�*�'�Q���o�I�E���A�Y� ��mLj�e'���]uZ>U�B(̱9?`:�������-�5��`�`,�L$�WB�Hr��b�-9>���[R�/G�e�V7�F���MĺMɲ�m�hAq�v2&�x��T�!.#��A�}��ҠN�+�H�����	§��@��Zx52��*p��)o�r-+� �6�,�$��*# �B" |�G<R~u��������&�A �ɲ'�Ϡ��OJ�(�(ϭ���
����*E���qh�W��H
�U��:�|��!��L�����'��g#�Ɲ:]Um�lˉ�v�D����Zo N���P���R�|> ���ř�F��Y���'�.0%�fއ�x�=�n��������1�Y� ]�lA8� �cf.<�;�k��1��t���f)#�����*=�j�m���I�� �"��&o�`���~�]*�!��� 7�#� ��b���mR	� �A#��-��Uc�|:��1_E��,Q��8ݕ��r�@s����%�>Ԅ�&D�o:�-���^�}I��9�� A'ّ �A�L=�1pԥ%�LG!��܈mf�0I�@�I����ܝ������ۋ䆊n�1>������T������؉�b���}�(�h��}:����M��Wo�h�:2e�!�\��cM����|n�&(\7��w.mА�L�y�d�����aT�U���`}���}�K�f���vA"�4y�)y
h�qPrhe����*~�x��L�1lL��Z/��E�f��E*�	h	��զx,��%��\���{�>��q���R�[�h�.�����6��1�(fP�� �`�7��L�[���*�+�Rc��S�P9c$"�EP\�I�X�(�:��9H\��⏗�C,O���:T���MY�e(�c8����H1���?�qtB0e5!�x�ݓu�N_�*]�D���@H�Q��'�O�g=�Y��Z����!5~Sh\�X�/�*A4��b��x")�b?g�*����j.��50M���Ey���%��e���r��>��	�x�ʥ�&����&��a�H���c�_����l��#���lg�*ڶ$�^ȡ�^���fMe`LJz=�Aa���3�4?7������ڎ�c%���a5䱝�����v{�!c���d>��6�ϋ�Ys:�[͠�.ע	���JE��~�^s�_��h����e�E| �^�A)���`�G�'����h�� �c�;�zٞ��p��~/���C!-&4W�Ӭli!&��GY�Y�%u�5%KX ��?Ӻ9�I�:նm��*���EI��G��� �W4�O{������A�
BH��
e����>\ 8C�hmׯ}1��bճ�O�!�/ܥr�QV�����G�#	�f�X��I ��'�D���L]�|b���$q����SJR)X��W�.'�ܟ�Ƌ���p��=���iRX���%�ŊY)�ޔ�c�.
�b�|�}�&�ʶc=���b�|v%P�e� ���c�){[�4���N%4ݙ��A�1�����6c9Y=�{A���Ȍk�"Ln��  �"�IeTګ�f)��s1Lf#o=�m���o	��<7kQ`Є'�	U �&�AZ�[$�he�45��@-���_]����g�0�,`�U����մА$��mE����2��!�����pJ�����
B+!p���l��fk�ݠ����d�E5�R��Ѩ-fb-d�� - T���!�@1";LFi�`��!0W)�����1��0| ºMɤx�@rT�北Ot��P]������xB-�X�X�zN�E��쓒5�!�o�犒2t�Iݓ��hX56�8(��q�<lQ�X���`��A��)�|DP!�C&L�I*襌�p��΢J�}�KGX�v��ֹ!	mrC\JQ��p�ƌ�j"ٖ��]3+'�����rS�B�P�%7� �T��a=�R���M�NkM�A�䌶�T��A0H����E3�Bی��J��D�Ͽ�$k�x�B
��D�jG|}fK�t�1y������܋��ƽOt���(��|� @~5U?�<Q:��롨:ׂJ&���ʹ�5TtD���]:�؆OXb娺���!K����C0̥",�;�j@B��'-�ge�0��V1��� ����g7H�n5�����=eL�*;(0�$|�����Cpx-v��Ky��E�ᨌ���[HU�BG�&}�^#u�y[��L��O1ғ��_��|d,XE��*���&:��PF�53'^.|���@�����D�Hf�zYo�"B6==����yH���2Z6�1~J
Ȍ�aǘ����n��q�D�7c��E7H�2E�N�u�#yQ7N@�7��G�-��~���B@���P�D{��W�g�Ւ,�}�G�]�V���m��*�����)���Ɵ2�1:.V�n9��o���1��֢W^�9���-D�5v4L�I����c3�{zMD����"�=����n��3Z6� �f4f"�Y����G	䈣15v�u_V�}�ͱ��3�ݿ�������,�%�v�Nm�( @_k��С�Tp�� �;��������q�c�%|X��#�TЮ��iK &�>������y�5�28����f�,_�CiT�\K�%��)�2����Pvl��r6 $��J��P�-6
J
�74�@+��I���D�^lZ@R��i����(�Z��f��k���R����h���D���OT��$�}�	�̖*)� kN4w����,6ؠ��I�6O�&�Q9m^cf��څBF��玭*�{G�����OBZ�O�b�q#EC�ܔQG����YR���9�(�B���R4l��!T:�B��tw7���k32��}`F���P�������A@�����|���n@бcz�5�CZi�!}�V�_'�����z+���r�k'��T��&���E�$��,��@$���4�s!��<vo���"+j]��a@���Ul�M=��!�N�QE���,c�"?�{:Ďߡ�
�4h ]��	��3)z�A��* Kآ"�8p�a !�$D#�n{#U˜���. ƴx�K}d�46$bp�i{H�g9x��7>>�俩��L!9��g��/F�A�<�-���[O�L�����ښ�"�zг��Ȋ{r�C>˱���ޢ
 ����W�&,�q�&z4�i�d��ɏH}!i�}3įO�2�!ݽ;5'����7�+��^�*�[��T�Q	T��Z�>=����GT��M�f-����X�DʃP2"v[�-[�A�C@�)�Oq��lk����J�m�,����qtD����X�.YRz�6�h��8�lz��z�Z���Ld�"�[/�T�:�ʾ���~��xJ���B�A�����!fy$:�M�!B�`2�f$-����I	�#��M��$�z�!M��UXⓐ_�"�M�<�S��]n���hҒ������K-w@b��h�)8��C�-��81��� Ƞ�����1+�P�p�5IS�r_���h�/�ϟ� �����^%��>��e$��Oe-��dXJ�f�R���2�>`�T�
�ۯ�$RYL���u��Z&���&P	��J��H.UC�iP!+�:����g�1�m��K:�U?H#���|9����[�aص]����zU5��[L&`�ʰ�"V���h�$��ą�[i~PؑTZҹ�.��xqf�:s^2c1{[���v��[�F�yx�QO���E���w��[K1;E];W��>��Ë�_��	�'���b��2��H�=�G�����YKI��WB_-��/ōg;c/ʸ�)�Q�l��hŢ�pS�%��J�]�����,����s�ȱ�-J���08�ih��%<�#Z��\�sh��Bc(xu;��At5M3���d͉�e"��U��$�9NA1��`��!cWm;(���/_P�|���^u�4yZ���F4���H<�V%��c3)��v�\֧
�t�դ�Ģk����h�0����'%d�LX�G�]R#X�M��cs-��C�P6ot$Z}��9��\���e�X�d��I�'Z��y�ղ�R�be���]�A�Kd,����۩HdO��Mh��_��<�T�.��f�U2�T��V
� m���d�" �:1&�i��"FKK�%73r)�l��wY
Q�,C���6Rbs2�b\��r"q!	Ȧ��`�$!.����oq�F� Q	A2�/L�`��'��:�L���_h�>��@��QX�1*
��Cj���{Z�(����E�c�W�zV�����C$oc��ʔ*M�S��\��/i��c�e��S�:�B�����^�t���_��66Q�]�����^�P-P @�@A�|���A,A� �}���8hJ�PP
��-կ���*�B�hXBژ.F `pwH�h|@PQE%����ERI	 PL_�m]��ӧ�fF�@ �(�FP��$�J��B������nb���G)�B
TJ��T� a�VM�P/t��l��� l0?p��v��2�>���<cf���
<kJ��JY�;UOɍ����ݬ9��%ſ#a�?>��������Yl8,<9�ҤED���
$<BG.w�&�lJ��0��E�_��s���kr�QIݰ@���2��J�PP�12�2B�@!���1���e��Ej=�9jzQ�B�7�-h�\��w��A�]e7�i��[��f��E���˲Ƿz�_I��{�;�,�6\�!�̷9}b爩fBŭ冹w1�aa9��N�)a��f���o8��XΦ[��(���&H��0uf���U��/P��F��g���a��q�k�u���:X�I��������e��ڤriM@�b�e�U��@��T�>1)"�Jpѿ�`��lՆ�v�0��S�@Y%�@2�O�e2�j5(�z�@=jƳ،F'�'�yA H_e'	_~T���8��}����֏�u���@V^�Ϙ�v�H��uL�tH ��&�:^�F��2�����h����'�+%g[���X��7���	 s�jB�Zg���V*EEc��s+��P�W+E�)��7q�kS�D\�8���H����
�����$q��u��^Vt(�b7�	eM�41�h�!�C��Vfe!v)-��i��sP�h�|ǈ��lm���E��GY9�9�"s�ߵ�`����]�H�Iaɡ�g�TY�f�NX{&�-�F*V�[7G��6^o����m3Ö��Bĭ톒hO�8��a(� ^�l^5%�zi����b߼P55=uV�@�'u�a��ex�Bv>��Ačf(5�a�i�׼"U�&���4��I��r�s=E��$i�k�Z�z�'R��W�v�P��V�	Ɉy��+�4n&�/����o}���4�e -GK�J����	H	HJ�������ˣ_��H�ή�����@=���{�n��~zj?.X� �B�le���K�'��>��uX��O\�F�� Fb�WWw����A�@�F��:�,�
 8���12�H��('���  �d��d��8��sS��(W��BAP���(����F��8p�> !�����y d�,K
 �(
$��	$A[E!E� �Ύ����������l�!Kրh����XO���{�r��*�  ���IbY(�Z �����@j�&�A|��6,�f-�~�	�2|��xB����I�t?kC�0`r���@j5M("����E�����@� (Q��� A�/y��*�,�Ϯ�B�@� P�Ԙ��|��T/
r�*�Q]u�b�%�ñ9�;��7�BP�3-   ��^�.A����̮�4.���.X8R�C�%��z�[��Pj-���s�t�F_0qpJ6�#���.����&�XH�'i"�O��8�h�Ő��� ��</��0����H$�� 2M�2� �Wf�bS�8���(���%B<�JI���L�ǅ[�)$6'�F�����_kA�����9Zm�N�k{��>srۦ�X��ze��A	��	W�@{zL	����_Ze�J@��p��
D����� ���
��[��
t�d��NhT��Rpk]��cwh�~Tǁn黚x��R"�k��׉�q�N8@2ni�2��X�N�zH��V0Hd&��T�DP.��ce��,E�uFi�`���A�&�an� �EDt%���J;&�B=
���Sq!E�rGX*YH2�	�*d�qk@�!cC�������,W��:��(4q�� ŝvwg���C�Qk޺ԅ
!rL�&_��*
���x�м�����}�����@�@�:
(�A� Ib6Q���e����3a�C�AAMơ�(��APAlD�d�e��C@�4
|�B��h$"c0�A� ��(����0x8Q��PG��l��0J 0U�4%#
lW�((��E0���$��A�`pu� ���t�x�����;��X��8_��A*(Aq�m@5 +
8A��
�E�׍����r �� |�1����EQEU���= 5	�h p8��,RQ�h
����4 8�������'�e���x�:B��4/�s!P�B�A<���/̓�f��KT�Ƕ<C}��A�4>�鏠3��(vZ���:J �hD ��A�P�~
���4k_�0� � ��)�����	A�o�E�@"�$����a�ˤD��ُi�)���Q"��#[>����~���BP��<yHع��F`��!4���B�1��P�	�g��y��u��Љ
R%Y���	uP��  ��@ �� =@� �m�v�5 v��� ��x  �12b !�y��  �Fp��V�  � F #  lb0  J �C��X�� B �	 ��̀`e @:� �P�                       �5!�:  `�   ` ` � 0     ĀV�ؠ��y��I� ��P ϗ� � L(Ʀ"�                                ` uŶ      )���          � 1 I =���"�`�f  s���:؉�sH � B���p j��yu���k�V��*\�C��  ��I)�t�l]��/~�l;�bb@�V��h�                                                                                         Tc(�NR��	�J�!�)%)E~F�9/���g8
�A�� [��� ��  	�Q��@ JM0   @` @  p U  G�� � �       �K�u���L"b�,`P ��3x���   @ t�3�b   � P ��� &!Hd @0�       ��  �� � � � �   u��.4��{p�m1"wsJd���B�  6�bj	�>���,m���>��Q;��s�Ry���!)BڬH���   ;`��;qt͡l����Ly��s                                                                       "� }`     �p���� -�  �K(�   �V�@� Q@  Ra�����o=�-�E��髓�`�sb�q�	�)��2�� �86�?1Zؕ�'�BQ�t������2��    Ka�  b 0� f` %`^�qPH��E@0l` �   <��  1        x�x ~�����[@�d��	�C�����-�_X�Oj�`1��[�( & � ��! n0 @"��X ��?2 M�}�������X}vz���=�1�� ���^bi�A䁟�%�
Mb*g��"8�T�@����;�V ���R?��Q�3�,yڭ�j�C!O�L �8�&>M���                         �@�            ]j  N!�BȌM��� �1Zf`8�� �  �h` �    @� @  �     @   �      ���q���
�4�$��u�Rv"�� D  
P*�C w�C070   ��썇��B��υ���'͸    ��    "!l#��@
  �YG^p��j � � � � �  L       �� : X L  ^ ; �	�C � T08 �@ ��H   � � X ` x p� 	@  ��@�0    �       �x ��SQ38����!�	(E҈%��4� �%�[-5����z��D�:D^�2�A��)*�-2��`h�4RMP�<s1&��0K��q;~J)E���,�:� ��0߅`�JA�&�ܩ�t���P`ۍ( ��4)�?x��6ӑ+����{�Ƶo�(��zN�s_W6���4� ��-E<a殸���m�U�"�`n�M�%J �Y��}cl4�����=T���%� @D �|p��ai�G�]�XN�DpP��0�   Qƶ�                 Nٷ�N��vV    F7�F�h�$z�^��6�2؛k$�'�MbYт����ԩI�g��;���j�9l��d(P������S�;1B�)  ��` ai���9h�`W�! `��q�|�:�<X"�D+�b}��H:*�����E�BChk�0|���2��&��nH���M����1��Ц>0��A�8�f�1�B��thٱvb�k��A���Ttm��.	TȤ�����x�V1.����q�yK�ܿ9N%�DP�2� 8�J�L�E̜��l�� ���C��hLo]7�\abDbH�H�L�Y�K�Ϋ$tI޽���i�\[�W�<\G�[����,{��A�>�� c4�b��P�U�j-Ɉ�),��L_f�?(��E��XB�$y��L�>pE2����	�9�F�5���_��{W��:	���ThŨŌ�D��s�Gh�b;�*9`x;����ř�Ƴ��#?7?�%j�(��e��Ū�>�,%�.��:�U�z�۫��@s�)6�C��3u!<��92�Z�#���       ��kD���viL,��\o%�-�ߑ�&tw�L1|�y�Y���I1@ `  5 220  �\ �Cz�aX@!��o��P�wǘ�NN��G	d"�Gkh� �$����~�G��N2.Lr�u�ڪ��71@8�^�4&!ўȢil�����$�����"E2�X��:��9U�G��y(���k�1ּ47Ï�я�%�V�p�+E��f!�w0щ��Oφ�	M|q]��R�Ԩ��  � d � �:�JUx       � @���q�Ҁ�N�Es�1Ɋt�H���3'V�c��K�:���E� �E �w.1�/@����A�i��Ȃ��a�� �PC �t�BN���Oc �U구���-�Gː�։tyv ����B�)[m��щ�GYg�wRPK)4|��r�v�x�rI���O��v�1@����V�hT�yqe!H� �n�%
`�1aN"1� peA��d9sq}�9K i08�)e����        �       cM�hW��P���Z[�NF�M���*OT[K��,]a=�1�!+�n\�C f  �լ?��0"y��b#�z�S/L��O�(d�D�[�>+��D���>�A��6�P�'�y�t��{v�p����������J�4H�deuj���������!!��.!O�ϕ6,P��]�LZ�2����Z\){��2�n
s�y�g�AxN��9��wǖ�k4l�D8����        yD      	�Ԕz�(�)-�4/�~����[
�vtlq�6V�PK"�� r��3� P  /l�'D�0���p6`��US"� ��e��05�!�U-&�(=C�>4O���ު� W������E-�̮��`$[a-�`|���c��̣��A�p�4�14�(�E>�3�������!��M"�|ˆ��oze�b[?�E�H�ѐ�H��d  0   �@NA� <��`0  � e�     SC���h�@Ku�ە���\�!vÜ
5!Ad?QC�� � @��T-�(���a-�_�-��R6�y*;O�# �a@�������m�Bv5�l�� ��;	buTF�k���� ��pd�R&Ӹ"�t�~J����m�B���-V��Y���ؿ��n���������*���P�,��H�F�Čp  � ��     )Y�B$�7���^ �� X�  Qus�N.� ��=���2�+���' ��Ͷ�Ŀ�  �
��К��Т��0{��|Z[�#�J��F�J����F@����q����DFQ�����H�K:Q>��p�VI]/�	�&��M�l&�b
�G	�D��.1�qy��Ht(�Ci$��)�E
?�Cn'��*�<DĆ/m75,�+!
P��*/i�@�h$x���(s�������DSth�"��Xo;�D��b0�-��/��2&���$XXD=;�b$Nɯ�h����G	;O�р�]��qTf"��ѣf=*#���G4B��4E���4����`Fa�(uLM�VQ�hWg�]WI��`��ȑ[X�-Σe1Z�i3T�s�{��D�K+�':'�4{EJ����CU�BGlH�D��,4dO+aa�Z�urQ��D��ڏ�A�j=���#��t���&�4o���>$o��ņ�R�K4���Y&��[�l���D����Ss��tIX5�ĉe�ԧ4J(�H'F׋�8�4�2&�'1���pm���w�������x� s��Q��Լ�����N[��(Xk�
$y��A�8�m��L���0��X�����	��Sk����F��k���K��{�m{M=~nm�@� $آ��+LEW����	�Y���=f]2�L��|��EQaj$H����Ɖ�ǢJ�w�p�ö�N��LL$O�G�D��y��7�A@�3SJ��Y4)R�|FC;D�VPP�Ɉn�2@�����7?4ѷo�	�῜��Q��Ѹ�i�`�	-�E+z�.	�g��N�3Ë�Wj�4�Κ JLK��'� O�PP���B���v�~gl�Aa�ݝ6��G�v��M6&��B�H :g|�������Y��ml���z��Ņ�(k�_�D�Da�ǋA��L���	1�0�ț
�V\�lP��SW2��,�2F[:#I��% �ud�@M���"M�%����3]I�r%�+⫗щ�4�΅R��} �Zl�p)��q�3t4���T��H���X��S�Rc���C���i�^t������ƪ�1#FG���6nN�!x@�S��\d=�P�z�_'���A����:/E�rC���6[�zBGs}� U��<��i'�}z�8@:����񠪵(\e��薆��&*�K9��A�p��A�wᣌJ4Da�"�&�s2��+�Zߕ	��h�ē8���tTx� �%�4��\��_���h�6Bs>b̒�ɦ�8����e���+λ���P��,K#͜�)S�Q�a�ywz�,����VB��ܩ[��3tb�~Gm�c|�/�'��hJ�T�����L�lB/[�Lȝ�hq1a�b�X"�����6��b$qk�e򋻐N{&�C,��Jm�#�yRa� c@0�9�r���_ �@bL�0$#�q{ǂ&y!�]"���A����Wƙ� �"_����
<�jW�ͅ�h�9�,@���7��Q���P�}B��z�m�.5�4~��c�V�H��������kQ�K��2cFX��&ϕSCÓ}"
����0�L�!�����6%G.�F��C�Mu����$��T�-\<$��H�%@2#<����'u*)�LՋ��̜�^�r�r��&ğ�a�N�h8% �1�FN9Y����RٱIG:������������\���1��0��7$N�M��d��c�\�RS��~�N�M�
���� �)���D ����ݞ�e��� �C�A!أEfپ��:9g�׋$}�����!1��X���f%p��"Z����a�F> ��T�O!����ڀ`jA�u�kY01t��z��-��y ��X\X���3t�����x���x���W5i�o��
��@P M��w�@�w5�R��I�$�F7ؾ�G>
/�@����#m�R��1��fP�L1���z۳;,ee9�MF�d3��N�����lQFc.1pDTz��}���H�Q�eB���@�� %v<$�-�~"�J��_{Ӯ��N	Cy��4�x@ ��FBq&�5bZLP(`
O����X�qh����='����Ĵx�ݲ��,�ۦ�e��{!FdC p� ��dqq����g�H���bf����1��4�<��\hR		�!ɞ�m��&��@����z���PH�7�Z����D9�{�/�!o��_H������?VX�ѹ,�!+Q�@�۲;�(�T"�K���?�׽��g�ī�$>/�D��)����k�-2(�x@`��4'}�w�%�;�s��,?Fc��9�aFq�0�G�X �@:r��Tޮ��s5d�a'���G�f?�u;�T��􊽉Ǿ,��a�xș�$�� 3#�#f�u�.<gU�Db�1�\x�<R�M�_�q���E#�#� �L۟�G[�8�X��E�(h��!������(���$D�y�����H��Ą���|�Qr��}��HQ��q0����r>&bjDUj ~H�a��X�����M�C���h���6<C����"^�HtGoQ�Δ�Р_�n��b���Q�6W�*�0�|�Y{�o��m��c�$u���y��bR�A7��� U�f�ϱ"o?X�NAσ���g �i�k�=бFza
#�kJR���q�$0A�x�ފ<iwPPD���Y�UT���x�1t����<�Y׆Aݘ�j������id��Ht�����ܮQb2����9O�$|�y�Ơ�a���"�Ycc�����P�!v��T�5�#�f��rN`�O�^b£�{�P�$8bA2Y V �D�0FK,�� F�  P��@��`�P ��P��PE���U�L�6Fy&
���,Y�����v�s#I��;Wओ5]�ĊUD�&�e����j�*F���vȡ�h�s��,q��n�:נ��
b@��| �i� ��\aR�BK��C���0�L'��{��Ÿ@0�`q��0Z�s��'���K3о�?vo@iY�,,�a2`��C"ς�	����W"Ǔq���x<8<�.�������W�7��b�ڜ��Ţ/ZӢQ&�nq���.���z�e�c[v��&>|��ν����K{\T��HBаJ%ӌ��0@�̖���	aZ|�[�>sȘT�����k�rP�G8��������`�'m�ǽ�$hlZ��B�;%Lr]%�ĩ����f&��"T��L��U�|�b���"�d�Yu�Z#�s�+#�K~������JPKz+sa+C�.�^���U������������Вe����\i^�l�X`�x`]4E�Ⱦ�S�N̶}���Ұ�+f`�L��~��H����6)"|�My�l$O��� �VT��:�a)����q�"��+f���A��im�-:������S�U��^;i7����m��&o�ir��2�萌�CS����<V����a�k�&��){�97喫�㡢��s���� p��������%Lڲ���]�;[��|7�D&��m��ˢ�Qp�Ǵ5�gu�����DX�A,�o��0���ڥW*0Cj�\�=���1rE��Z�J/g,%��Ƕ�p@&b�D��%`A8բ���%�;� ��䁦��܎@:B�R(0@�@� � ,�6c0ZA�?0PP�@��8�&� g4`uH	�S@��Ҡ�{�#��Y�l �f&���Mu���s/�CҎ��-	�AZ����m�����;�QB�nXK�P��b�B�8W0h�CV�N� ��A���#���#s0��.i�k2��:����5�a��g9��i����h�������C���ETH;϶k}fE8#b}Kn0 �@��]05���lz��:c�` �y�e����3'���K�x𗋚u2F{$���T�
��.}
AH<�.<x3�����6�\�?b�����j�`���`����1����C�	I�/��J��`�-���r)cC�;� ��|@!a���+���A��#jC`0�BCG�z3�?������D��
�Bw	'H �x���6Se����u��	\r���h�u��i���YJ֚��X>
�?��$}5�
��b:hS� 4?I�R�P#ɒ��v
rfUw���b�&=�|��&��O���EJ]��I����6�)l5-�琼�i�;�t�eB�`�
���g1,��ėI��,�,��$�CS��z*N��B�U���,�Wܯ;��f��E��XR>�6p-�T\��1m0�$PuP9k�0EG�2&���7E�x.�Kx.'|0�����+aBgG)\{��Bd\�63�Qj�R��/C�L�0u�3�E��<�d�&<;-۴�Ed���n�D$a!��PqZ) ��y	�ün�4΅�s�"y�M����PqdAE�T_�Z�ב�Õ�pA0���va��]��UR�30���R�)r(&�HNL@ȉ�(0�R-�ṯ�rg�:�@e�4��X���e������ї���4���C��"s}G����!���7A��dH�Nt.Dt*
��B�GB��A�A�: 09�lf��܋���/ ��T�T'� �}����]�p�^áx/�u��b��t.��4������S�l�����z+��I Pw�:�z H��nr�J�g����|C8����P!qq�Ĩ��x�L
��@�0@�u��A�W^k:��K��������{$�"M�4��aQB�]	� 6P\�`FF����F�:ܬF�qj�N��
b`Ufq�@*��nO�VB���C�9&&�Xt[�_ĵּ���܋L6�Yv�*�	���$�l�t `�Z�sNBq4�
���
��8]���X:(x:��Qn� �"�3f4C=�m����~��@@�`�\`�m��K�3��j0�|DN
�68�;�g�����%JJQM,؈! H�l�	��:{�$-L���P�k�c�Ϫ�T�cZ����=�����K�xt 8��2� Y	��1�n�h��եl'��_�}��+4N�jd�\g�YdU�tK��S;�$,\�h�_�\�f�!���`�����.i�F��5��@Pwҥ�l%��\���WA�P�2��@<�������Aˌ]�p�����i�t7C-����}/��&���2���^E� }:�;�(�� h M)X`88A@|T:��DA�8 ?����8 � � ��* #���Be� ����B&5^H9.�4b��A�$p��q�0�+kZ@fG���O�ed��@/i�y�	��L��`����bO .F �.�#	9".�*��R~9�c���Ct-�|����A�c��YLla�	��9�!�D
�hD�fuPC��X&Dde�>oWe��	�Ȅ���Ќ�8<��,f�7��dBȵ�&�٨d>bkh�-�z��`p@&<��c������a�3�fdDH����"L� >�ZG���&\m0�u�z��i��00��������<z��9�A��<���d�g� �@��@PC�Pxp���!
@V��|�}���"���!��
8PD�Ã  �@P�
(R0`���
��}�ݲ���n�	� b@���      � � x 1�  o  	� `      �1�,D# � � �Vb��0  ��f��X   � �&
w|x ���oRxI"k~�Ł�c��tɜJ��y6����z9�/HJ�(� ?�db!d���(�XO�<` nyxhC5�E�L"0=� M�� /te���e �ޮ\o%���@ ,@_  6 `��u� ���� "�K� ��Ӏ�3��H�ã+z8�� Z � z.&(�!�׀      C qm  � �L@ �@         8 `          �� �"�x� a 1�}[i�;�A�|�o�٘}�~E�>�`	��`� ��aA��?1�P� 	@  R�|�PI� �q,�R�n�:��ɤ��z+<���-1f���
(�:�"��     +� 
 � ���(  + b@   �`�2X�   +@ c   !�  � �k P��B       ��@lP3�  ��                                ~��hf�|��4[�G�#�<O5{B�> !� ������N�C,WzX�I��CR�8 ���A(K��m�� �(����B��Չ�]Ux���G�=-J`6U��S�@l[yz/�!E�f�M���9   �      ���p���,��ĕ\ WG �       �  ����  	󊱍G��    65��0    �aƳ		���`Vv����    с�8                                                                                                L C��� 1t�02��<�р8�  GP 6� L�`   `     `  `    ��pa}*k�������L�"���23Э4���\��b�ϰ�9��"��êlZM�bƓ��  �   @� =: �$ J�B¶      �P`G�|��h`%���T@�XD�)2*1           	5@ ��)�⚸���Ժ0       �                                                                                               ��,�`��	�^�� ɚl]m�0�p0  ��          � � �` ` `       
</file>

<file path=ppt/media/hdphoto23.xml>II�   	 �    z   �        �        ��    ,  ��    ,  ��      �B��      �B��    �   ��    g4      $��oN�K��=wv��WMPHOTO ��q++ 

p �cl HH�E@    ��	k	�
Gi���;"�#�$�)
3� B�   ��        J��euUS	��ڪ�B鰑����B�� ��"(�� J�N4Ea*�aI��  !S�G����[->S�	a���	���*A�a@h�W����+�B6Q:�                                                            �#�0c�A�a�^ �� �> #Iޠ�`FH�RQ�b�F�y4�{x!�!t":=,<�-����"��@��*Zeii'����y�_��Ddh�#�>5/�l�f$Q��@     `���0���a	�!G�������D�,L<��:�kB�}濈bn�&�QfT�%sn%��/�2g����t���#~      �@ ��F6�X;g̰�w�T�>�<5Nyy2���/xW���Nz�Q���I��Bj��`>��X�*���     ���^S?^F�܅�\���KDG���{��K�'��ODv}ܵ�x|�C�e"�l�I�lg�d���     �Af㆝kʋ���#DϛF���]�'�:��)f�J��;�B���@�(�B�7{G:J�<W�     ��V{x������HH��5|��_�����:����I�bn�1P��У}a	�ё�D�_�     �_��G9�Dg���o�m����"/�57���q`V�y(��ד3��LE�  G'��ya�<:�	'M��9h�
<����(b�8��DIK�*��������7�i��,�R�T< ft(�Xm�L=�h�]YaL�� d��`_�yﳒ���`�x�tP�D�ʝ)��Gx���9^Ө��Tт\�a���B�ֈއ��#,^<T)ͦ��
�S�FHN.J������yK��e�cA5��q�.A�AӢ�*Ą��A�5���!�L!R3��iRtP��Aѯ�ֻd�ֿ�ɉ��1�&Mi4ʿvUݐi��>&8iim�9k��E�U����d�Ș��@`߇�(L�UJ�J@�4x�6z�\v=7�dL��#mP�Ilt�/�Tn�d�5�v��&� P��ݭ�6K}7� �I����^@-�@� "B���3�kr��'&���K��6��1�?�� ��wd�'k��G6|�%��a���O/x��u3�b���~���d�,�����<N	�$j
H��%����NDDI��j�g�LR�[9Y�и@��,���t2�X�&I���U���FѤ,YS2��B�g	0AZ�0�=
��0��e[Ў��d`�O�WX��B�&����o�֠(��A�&�4�O�a� 뵣��lwV�x����-{�^�ye����=���Q�ϼ	���`��#-������L��M.Bg-�X��뙖�G�Tf�11n]�B�崗���}"_B,9mB�=4� (PD�� �������"��/ 9�@
@j$#y��t`&"���T�胈~:h����;��� uԱ��WZZ
(�"��D\�;mk@bڍ��GW}@�B�)t�jր��>KB�Z����lf8��=��=r�*��+������V��&{\]l��v
�h��*��a4��&Z��)u�Ҳ�v͢��+�O�����D�n���{��h@l
+��gKn@ZF���F��P��=Q
S	AD?0C��A�Ţ�H�$��,ZZ=�U�b��N�zB��܅%���Ȗ���5k�'����t\߬��.�Uk��O���$�:Ke�)� ��!���&��2-"�,�_4�H>:?n|{G�".F��{M/ň/�7�p��+qT�D=��9[��֒����d�ށu�@qh����]�f۩i��޻��6|��.�$�B��Rei<`�d2����� ���J��;���o)��0�9h"$S�39t?����6R%�	T�Q�Y�fg�h8d�RO�H�4�|H$[��R�#+���xo,�o�ˬȎ9�QiZIMQׄ���,8�(�e���V�ȏ���k◸��Ѣ��e��Zޔc/��w_��/*��<�!�klgm$%���ϝ��ǀ$��:��NW�6��}:���5�Q�ah��<�ʖ���Cf/Αұe	��TԾ4%U��[�lt/&�6٩������>��$��g�
j����4bvԒ"��&B�S���ZF�ԬK�ߨagi�i@�ncm��OT�2b��<�O76���o�����X�oQr�����Qth㈥���$����OFvFe�J��tϕI�ߝt��It�:#*�ܛ�q%�U.bn>Qf���)iĹ�8=i�h���9�J؇寢ϼ�̧��<4J�`��\"���d��7[��M��~(��8�>��!h�yxŔ�b���]d嗔b6IY�E*��0���/>�G8�.��wG�v�qh�y`e�  ������hZ�  j �'#�O( !e(�=�4�T`                                 	��        J����<L���JtJ��%��[a8Wk:jJa�=���XF� 7	�5
a��H����,���$�@kXU0�JB3��%��=��)��X��   k̦�o��ҩ��F� �   
                                                           x&�ch, �����"�pW�T#��_OB �sd>��\���1J    ���+E��|��U��Z���e�K�]��
Tl.
'��M����L"x"�!Y�hq
2�n>J��y݄!	�         �Ӻq�2#)8q[��ԉ~ٻ0��>�.�$h 8D�����&�7��ؖ�T��R歔 � ǈn-Y���Oܿ�#�4b���k�+p�A��#��#B�~M���1�a�]��aT�A����         |X����W�9�4_춑����턎���P�Y3�$��oR����5;" �!�f��U�8Ĳ�}��J� ��s��e�����䋁�oA$��I]�G]d4$��B	�3�L�rBH4�h�,|��L ?ߋ;���&�I<o�+��co�@"��BCU��"C[b����Tb- �����ē��7&��D��    G'��� �#��6�y�8Q�d\���B͙rJ���y$ŏ�_�z<"A:tM'�4�@T%#`���$H�:zի+'�\K����+p���dm/M���B�^�T\����bn��7PPfMFX�����"���B��:��3[j����n�a�3D~?J�_{�g��d���
��!����ǂ	��&X�����˒��/�����o暩����A�h�<q�����M�f�j\d� V��"��|2#�Zg �� �M��d8�D	$�ğ�����,��<l��q	�*i��v)�GMAC^oc+!�2�m{�@7��!�=�xA�<���
��?A�s��Zc��F���Mm�(�@y���f�� ���%
*��9p�@�I@aVPf�+�iP�����q�)bN�,#Qe�@��rIv&I}"����ܗ��K�<�/��7Ǥ"H��C*�1(AE�3��$	�����-3ʨP���.�1�[:�U8�
����l��qf̵���TPJqժi$�R�*`?g��z�
J Ps����f�����N���
�������y?`>L�|󵚁�&}�S*]����j��_{�?^u�R�)<���sFϳ�T��qH�)PW5�
rԋ,B�"�&�P%ۉ�b�ρ{��R�B��	�BG�~ԙD���� X��d��AT��j�E
Ư2`�/�)CmfG�c�Q�����,���I�5;$,(Ř��E��4h�TJ5��^����I��i\����������԰Q�c����`��@�cr]�i�e��>�Ӿ��k�NI5Ɏc�����cS�(=M�"��~���]�{��OO�  ��        l�Bu��T  ��P�L#ͤ;e�'rJ ��Q����ql!*�H*aC2=��0�͌m���l ��L��v�$N�:UL"C£8P��)�Q"��9̵��JY�w�����]f  @ 2����~��
�Kd�6`���Q  @ �U15dل� 6,� Ll .^v                                                           ?A)G# PA� �"vR�&3�W��C�a%X�  ��$��a�Mw�炅�*~�c��8���� ��|*<��s�}� �!D8јxb����<��7~����k�           �GC��'�	|$<#�F{ �=M���>�� �i��!��(��C%tL�$K��B�rSɨ��]�SI6$�dT7��+��ځ�     �O[��a�5�BG̈́:w����%�R�#�&
����i��Y�D8�@8P�X���MTzp��."� EN1�[�^U�`:,A���n�I��͔�{h�`��o�         ?	=��$�|`Gݱ7/�*p�X(!H8!x@�P,А@�l˲�$�}0�6#�!���>�I8^	��w��hQ�ue+d��     �H!d�լ	$D	A�])������8�B�2�If���:a
��NR	AZD4�@ ARY  �~.$h�\_�4H��?_4З�Z�2����4-�ֲ����G0?�a�d�a�����S�Ƌ
�3��<3���F��1<N���1!���x_$�^��Xi<=��gw�ש�E��q?H��\�$&gk+���ɺ(�e]��E�&�����4���F���I�����È���4Q�����40�����GcGC#!Y8�Ъi�0��`|U4И1\g._ܠG�rĪs8F�v`��b9�#M;=o۬BO                  �                   k��!A��x�_Y#�0 �����e;��@p���5�<��S6r���bF��wp����ƌB�ԑɅ�C2���ŪH��q��1M�(��ʢ{��Ph����L����}羅Mn���⌑�u�xW>��m&6Fi� ���V�cd���
!�ٛ A�)'��3�E�T%p���B�Q�*�ݰ��g�c��Gr�^j�3M��Q�B�k�������A
MgN&��Y*\L�������D�2��SY��j"��E�                               �       ��A� pAsB�l��  P����	�D�   G'��(�&0�鐞��8+�_Z�k~�ۙi��w�R���OIZ�$�(�FX&�ԥb� 1Ɣ(�2��S���jvNK!����z	�_G����x��A$��{4^��F�*�o�W���Q�i�Z+��,$�7��Q"²>2��m�@�2��m*�X������m�AA���l��'݃q|8W�=[G�>?�*�&6ɏ� ��6K��ti�Ӣa�,���\p�$6&-�C�O���c$�#b�6F��'�hWM�QEA�� �bwI���Ť�h-Q(!�=� y!���$��x �"�D�4��a< �)e�(����V!��{@���G#�&S^�vV�!��0Sg�-�*���c�)	�AD30��;Q�%E@�n� Δ��\��Ϙփ�Ȩ�fg��f��eIx��������q�Y�'�9Q�
-ғ'�r��p#������XS	�EV���k��c ��=�:���#�!J���x�R�9���H�Q�10�KBE%KB@���t�@"�#g��/�Ѧ�I�a�J�� ��/���yao������*�D0=1�"!
1	�e�O-N.��i)]3��<6#,DuƂQ ����A��Z���0�R���$��9�2�������orb[|�����<��Te�&�tu%�,�m@-
bE!'̖,F$��x�Q�m]�?qH\*-;�7K^h-,�\bE	N�LL����*h���"�4��P[�HA7�y�DQ$��Y�r��.ǄR|8�8��y�N5r�$���O"-�^I���wt" O��\YzO�����R""�T
B���%��а�q+�
Hh$4#1#n<���H�ڱ @����]{��3FU�I~�ζY~q��i��!t��b��(�����j��.L1��*=ѥ�u1�C<Ry�Y�@�#��Hr5��b��(C�&}�KoL�DYp���#�Xi�ʝ�V�{w���o]��DB�Ĵ]�d�/@d(J9�`	ǜ��� ��B��@I������O�OR��bX)_�����O�IH!j�et��߰�~b 94���ȃ���6.c(rA�c�!	�C^����2GR6<�p%j���5RU�6�i��+�f���0�c*!�� "����H5XT��CB�#�`FHzA�T`H!°#�2�	V�`����H W{%��5�TƑ��0!���F<!
�"#��!�CU�U�U�U���Du|�q��<�W��B�B�[�S��  � ������5�!�jLDxr�:B�WR�uޘ�a
U0!���lplpkP�a'�~��h�ZX����)�1���x�=�2R����#���x���H"���)5�!��lkz���j�#�򧆁xh 8+������"�m�F��=Az����`C����0����(�EX �EX0�EX �EX �̢ �!fG2��!1��aHX�m�xA�5��[�0!��lk`C]����q"�J�mgt1�FѢiKѐ�D2��0!���lplpw�M��Q"��l�;����C!�b�=4b	щ�y`,Č��-lV(^u^�rݧI\@�L�������V�e�`C[�C�ii0��i$N}���z0!��P�$��D�RL�'M�� ��@̣	�^�"�P�,B��!�H�������0z��x=`Q1���e�D�*��*��*��*�pт ����hϙ���	| ��3�z%���M���`{	��ü_M�������5�A���Sa�K�S�@����[#F��
'N�<��FH���n<8T��OPV��?l����q�P��\�9,m%��PAh�VnJ,��Jʝ��&4\��r�Zv���]�Z�I\��
c4Zŭ��ɅU>�J7ƭ�1a�̩����>���"�ǉѲb�T7�`�]�L�.'�*�@�@p��Ƃ�����p,Xh /+����Fॹc0�@����+�^���* @XA�!��D]  �!�S L�J�3R8�&"��Aa�"�4i�T<8@�0i�t*�rZ�B`����B�8���)�%0�^�3RG�1��s��1	�!�a�9���$)���N�Z�B`Ӥ}���X� pG!!H	3����ډ1٢��� 0�����B�0���<K %��A�X!l`9���9�a(�  X@ac_cƋZ��` ���7��mf����~�"1������ cb?�\v�
�TA0}5�L�0E�y�
eAy+�6�3��cao�^
��"�0.�A��/��E�w�R�&`�k��`sS�0س2�<e��A��� �0J!���`�dZ��@�ת��a� ��HKǂ%�yYVW��L"��Gd3�"\����zMu�!��ٌ栄l8un��a!�9���0��U��4��X/aJ��K�Ҿ���R�\ӹ{@�+�'��+޴�j�H�8�V&�ٷ$�0�ʌ�\$�ZI5K?�q,Kq�j��qL<�"n�� ��<~<e�x0,����K�A�̣*�Y���N�d����3�$��%� "��&��`H�1�&��`H���bC4z~YD�-J@`����ce���Yk�2���e��d�S/ʻgRpA�������o1�l<�c��mR6��l�S��u	Hk'K
�:M� ��죧π �(0���0�aT#@�a �`�	�c��pGJ�YH̩`фAܰ��~(=��	ݤ�8F����J6�H�	$����#D�@ZPZ)�'ec�h�CLA���g.�Qy�qc����koj���\��إ $� $��$�_"�.��r�
�[]`�$t.%�nJ?�EW=y!>�s-�h5j�c��b�R�;�="�^��.L���Y����Y���1��H$]a^�:����;��[Me�L^jiJ��1���FU�#�H@1!�p��tb�U�h! p��<b�Q�H FX�.��zw���N	l�@A)��
ԲJ^��l N�ߕOp�i��IW֬ k�onҭ�, 2Bd�(�l9
���Z��2�-Fq?nC��i�p t�-��˱�O���#�1`>z]:"l�,�pQ֬��t�|#6oyl�y<�L�B�l�g*/ڈ��D%�ſ$����.�#I�R�C��l�>�ٍ�o�{g��h���R����&Sa�$��l���0���I
�b�}�E��X��qR+Ϛ�U����XB��=!th%��A�S�_Y�Nϐ�Cx7�٪�V�y�s�Yr������D)�;��S�����	%� �v�J;  )��f!-��G� ,����?Fo�S� �`Q�  �                                                           �"��  @ MG� �I�J�.�   %D'Ø   A`K�\m�  n �%�Ԗ /��~b�Mh?ޡ��σ_[�����D��c	@                                                                                            ��t�b] ,��'�̻    @Q�[��_�sa�� @8l(Z(A(�ج;;@�@�PA��Ǝ����\� �@��(��L�D2 @!�|��J�0���@AL�Ro�Ko}��1����D�$a0�Ђ������;'��`  1��ie�����׷�ì��  �    4�]�}��"��` 1  D �0  ��ɉ%HH�J�_�:�  	dIf�'V�hl�E	
��L V� �~�88��X@	p`8c�!���$��i+�S    |      ~ �
 bD ��=D{z	?x�A�>2�!Ä�%`�q�hZ$n�%윬Ù
�4���,fIJ�^�<2�cFϻY�@�8  �� �        � �<�L{dĄ�֏����Q�,�����&��Nܖ~���3R~ntʳ+qS��q�pxD��p�p�C_"$��>"�� ��F�;��s:�D���A4P��     <     �h#(��� E�ŢRW��#K���x @r�ǿ*��g�K{5�F�","�a�������M��EQ�4M��_�n�O�X�Bh��޾         �1#����3h]ѻ�C�A ǀ����'��'�60S3S?s��@�xɸ���`���rz��/�/̱�K�      �� K �#�!�J("� �DC�8DA��A�����`D�=}ߧ�%���h5�xxHK�O���#�&�A��*č�	 �F���H�����������E���@���k�k�Wz��7�&4�^@�z��س^� v�������闈W�3I���I�ĳY�˪';?
�������5�7�N^	��ݪu����K�F�o�w���zG���J���.��}h_�P��     ��   ��   �                  �            ���g�a3bb�fK~3�b���e�r�qN.lL��Q}�6�Fv#�ϙ�oe؜���6�v�\��w�vk���񡋗&F����m��E�C�b,�	��7������V��;Ē_ȩ���w�$�n�ؘ��s�C�Y�tѿ�k#m����ѕ��`���eh� �
��A�v��;��)֕���#lS������1�$���C���"� \q�J��.8�B�x                    <                        <�A��B @��B@ �`��      Ē   -��8�[+s%�3J8�-ū�uss���^E}��{iZ�Ut&r�Б$� �(�$�w��m���H��5&ʭ�GN]1鯚t�V�*)yv��z�'�t�O`�P�t
D#����?��cd�Iu�*�ْ�7��B�֥�	b�J�CZ�ޯ���'PtC_]�-D��e�������)�I>�c�Y�vnVH���LlY
�vAjI@ď�!���"V�V_�|C�@rr�&��L��SI |E���J�x���%��U�4cX��,<���v*C��y���֞o�%�o}��E��Y��I����[J	��tXsu�8�P�K*\g7������2&B�P8o%g�ȵZ���W�M	m�Q����f����!�$��@�U��2s�o�����I��Se	@�uȿ�o7a�!
r%�����9t<��R�Cn,�ǥ�p~Y��g�Ak;����#;�)�]��*FyV9��ĈTL��BeU3^���qĹ_�?�$�1���;u�+�h���U�;K��y%��%ċz{�̈����}e����ųq���{E�Xc{�*�����	ie�R�_kޥ�bq5��v�R��.�����n�\�����0ٵ����K�:�7���R�F_�z���K���Y���b��:�_j���㯈�Z�
C�b,ځ�z�s|�x4S�y�/\��u�	/V9U�Ev��k*��b��}��+�5c����{eN�e�>Vu�XޮLёyRr���$u��FB�4Se��WD���3*���m�.2h~��C����m}0���67s�g�šw�3D��W^Z��� '���\J���j#�)X�{H����ėc�~:��p�:���k��$i�|�,w��!��? ����Z�ע<�h6���é��91}������E��A��j�6��z�bA0gH��6��i�H�o��RZ�{t��#E��GY4Dr_�;�]��O��jʬ:P�@4P~`�F�tU�,�$��ٔw�-�T�?��0�0�6f 0"�,��*!�������+&>| ���B���Ot=�!�{dj��ܡ���%Ll66����,�N,nP��|���DD1�x�<d-{���a`��A`��a`��ap�`�t�͉ �ќ�Z�Ke��!J�@�b���g�lk`C[���NZq���|�]���K6�<��jsGDS�ݎ�,v(�-����e��*�����0("��C����RLXaΠ�cd��M�d��P��P�cs��o�0�#����4+`CBLhIcs����l��9��m�{��e�*�����08"��Cp��� �f�A���� @p�
!�0��H������5�!�ɣF-�NPnPW &�4L�lx6<��ъ!������pB��CE$M����0��{�^�"�X"�X"�X"�\ �<`� i1�,"���) @q�!��lk`C\���юB���7[�������X��h�"�&p���pB��e�{�X�"�X"�X"�X"�S�JA��E%Ђ ���5�!��kd�Q.t�g�`C��!��!���kd�Q,O	e�5GU�
;���C(�oV(v5�!���Q����lx2�V���,t���0A�  �����+���ޔFn�2Hr�B �U��lEX�$��Gu�]�d|
��4³���K�6=қ�8�L����9Y�
����;OM'���J���&x���8D����
/��s"`���b �0@`Ģ�|�"_FYFF+�$gމ�q������_�eW�H!r�}�BD!�j��Z�3i=�,��߅�!v6TfH*a$""�UX ��Y+lBF��E�'𷙓���Tn����3ڝ���M4H��&I��Se9+XrZ-�NK�����jmu�}V_��HH�t�,E�ǟ�вg(�kZ2m3���oX{]��3�)hFbI,�-`���6��r\����%�R����B"�I�M���XB',\Uz�.Ba"!��!��!��P �K�̤���x�z8��GةKH�e�3�<R �>C˩*��˱&&IIcb�6QcL�el�F��$x!��##H2����ŶX��ߜǆ�%�r8��Dd��)�#B,&,!�����P@p��q��{ߕ�� �#,��`�Ap���\��^,|O�o��%� A�(�  A�*�m�wf�����D�G2�.����F٭�+����\G'�笋�0�M�ɧ�Q�m��H��%L)* H��9w[j�fV�'G�j����L�ֱS�LX���Ĥ��8�쫏	�\hJ��L<��, ��0��Z��К #@�4
@3~2��"@�A �Бbd�l����23��,H�[��c�"���+A���$G��0���""#Ƌgb#�[A� �J�0�_b��m�����LI��m�E�n�$��.�9�ы%�X�l"��hl(--����g@M��-��#FT���CB${mF��1���&8Ή�۞���8�[�BQm�<$<$F���:��3�MpA��(�$!1�b�!$zk����T�"���C���)M4[_�~���j�T���+��A%Fh�<$��8�j7���"$.�։�u�       Z+����}��2��іW�  
     0�` P         �t �DG                                      
</file>

<file path=ppt/media/hdphoto24.xml>II�   	 �    z   �        �        ��    "  ��    �   ��      �B��      �B��    �   ��    1O      $��oN�K��=wv��WMPHOTO ��q! �  
p �cl HH�E@   @� �(�*-1G9 B�   ��        J� D��\IL"����"L&ZaG�)�%O�o��Da@�PGC}Z���;R�� af�	�">��4B�㎃F�C	�ǐ�);�#��E@�BY��� {XB�C��i�s���Z�"^�oRm�
vJ�~�C�H�4hEj�@���)�%�"��R >{N�� <k_!Ff<V��ꉘ�r�mK(�Kk�ɪ���a � �<�^��mn�-X�0��,��R"$jR��t-̃��J��D;>F۟�9a�\�	�l(R+	b� �� 3+�b @B �K�sa�("fX                                                             ��!��a�"!�+T��~	�BF�	[1�	 (E2R�� 2����q#-0�i�'	$r�r�(�����{��      ~	��)(H�Ɓ���O
AƄ+���(i�Ykf��)�IhQ8t"�*H%������\�'q�h��%L�"�xK�44T��'v�ս�nd]�/���8�$�y�=�D�"�[mqR�c�n�� �4P�   � ~	�pM��.�&�,$XXD���6Of����:4�h PDP�@+�ax0bE��V)��H.�� �ⵋ��5i睨$��,K?4�Ku��	��!0��1 " `�q������   < �&���PK���T��D��B��ОY�]� �ŁCC^,� ������MѴ5�L{u�1+U������v�~�)����c�-{��3��(�m�E臉S. [�� R �&�� ��0���L�����h�:/�Wt�b/Mj��q&��Iքc�D��O��
h%�|;9��K�����L�҅�ү�(��N�]TշKa[�
+�(R�Cn���U!]9�lF܈. VMY��&�     ��&Tsخ�˔�
k���`�F��hiP���Gt_���+����P��[�D��(�\o�U2;S3$4M�����\[D�c
LwF�D8A0q��[�f0���64 �q L��p�8�'�   � �K�C����!�� ��pw�rw?���bxx�/�/�$���m��j݄/�\ѳ��r�����Ǩ&6.?�!�Q��]<���,��$_��������<�*��%���̣*$I��4!e���H������Z�����       8��;X!:5�X�G���3m3��x(~d6LԚ�͝���;.<��<��t��3�(Չ�|���D]t��\OX�LYf�W"b�7�Ig�i܄�|�槒�9	�a�#bJP�<�HՀ�QdS޴tK������L��c�-< 	� �c�B��H�"���^       �ѳ382)!̏ �g fylq1��B��}���h\!�ș�5`�l� �����!�W���j�t������;F�2a���}pQ!6o���^�Z�[� Q�E�U%�W�J��^DE&J��l�hr�*�k���a~���f8�`�`H�J�@ /     �ڐ��o�"�J���Aˀ+�	D���oG�{��]�嫅����3�/��N�4�8F�
&�V�bɡ�_�TZ�;��h}ۧ"GN�@�9%p^ܑn1�]�$h#F�A�@�L���B �y�	��@�\@H��   q�tp�	/>���Gx�����Q�߄��t�&\���E5�u+R�
ńR�P�9m�fH�C[^�$Jj)��ǛH���Tb��tHS ��y�%�d[&��a-�F� u�b��x�X�ʲ4�(|     ̈́��x_a
ϗ'_�� L%t_��r`1*�6.��V$�-�7���h#���Xh�c4u��6}����;�/�z;���w3(�q�"��n#`V:;�o���!-���� �K���l�����ZK�    �   q�2���K�q�@�,'.	o�Y�o�V�� ����� ��&���{Ey/\"����P��H�ẟf�D�$�vֿ�i*��le0\�^�e�x����@rՑ<�
 ��\�)�    ��	n���� �@`�cA�������RZ�	��MA��-�@A�'�WhՔ��A'�����	�[T���6�-���se�~7B�����c3T�`�2Q��!x    �xA $f��=L���   G'���=���)�D�C`��A�a���H�x"�m�-�N0�I�/�6�DA!Ҵ�|�"��ר4(���^\��"`�2�{�93-eR�O0k��#� �ATm<���ZN�XF�F��9K���Q
 ��y�,@�g@�T�����w?�V蒖���ƕ`�<9B`����Q�Ȉ>$�tjHZ$,ִʨ0D�@���4�C�(�N�G3=���B=��)�O���k���J �v���RO+T��OF�R�8h����4fQ`���q8҅�i�:+e2>A��Y�UĴ�ֵ�V���4#�ebW��[�t�̨YFV�Bz��310�����p�d�[�慞i�����\�.�14p�XG,>(h��ac}j�KyE��F0��h��q�Cz�h7�����0'�&︴�9��
�׌͊��ɚ�𪢳Z��o6�Ḧ�s&�F�q�&�,\�s���G�5e8&?j�6��xT�|R�F�5�-^�*�R=9G�sr�)�ef�9U�d3$F�S)6�9��.�D�X0z�`M�4Đ ���Mt��HO������(Kz###�����zo��t�!?0��L�,dk� p)>9����	������+~��R�,��߯�_{0@�( 0+m����¤'�@�D/��9�ŋױ�o�G�E� �-1��b�D����(PFkb�ō��=�~lHE��ZL�d|ek˅��_�I�f����T[?��t{h���$��&�P���-��=i�f����Ժ�&�g �2��<�as����2Aa"��E��T��W�(�M�F\@+��b���d%��tɽVmV�,O�\� ���Й�;`��EPY6
zlvZ�2�Z&��Grܖt�|��\�Dٶ	�nA���}�)p�ɓw�2�d�~#Gy
�%Sp\Q^���2(����2����}���}N�>Ĉ��ۆ� 0ba~�?��`�KZ��Xӧ	�mL9���$�HM-��j��ffKX�9�dv����|�.��r)�.��9<u��,��� 6�!�ٴζK��`�1�)!8�O�X��<���Y�m;�������Ⱥ�t�!���9tz&�l���	���4�(�+r�*��cL��MQD���QNc�$�§:+%��S���^�Rg��&_��9#��xY"_m���{��>���+���hU�3f�dm�q!_xJt�@�V����U����.���D�i�ɱ���@D��%[�H
� E*��VXp��XHBl���JB��V�����}��F� hv�
<� ;J xr�B�<aQ%���*S!ȓ��\Ȓ�5�F��$Q܈�	�2�E�#d�����p"b��+�mÍ��h��$���6)���%�Fbe��Bj���*Pڣ� 6�jbO9w ��4���/�!|FA�E�"���'�f��B�����C�čx��P��7͌�k�µU��j��6쁓0�����P�3���r�lN�jZ"f��÷OA�
%���� 0[)�Y�]+�f�5d���oD��b��v��%��}�f�HZ���*Wϙbaʅ��r�1/�5Z�ɢ�%�vm9.�$#�Zo��3԰z�!	���5�)�w�]�A�]�*��7E��ъ��di�(po���F\@�¢0�%��S�X�8�&�Q�쾅Y���J��%!��;�TJ�$ˠ3e�Z+��@��<��DW�;l-v��92�g/NS�+$�i������Dz'��m��jkb4ƿ�������kv2.Ҳܕ�e�����i�)�� ,ֶ�B�G�+
��;����9���R�	'���I�����$�֙��\2&ѣ��b��>~��ŉBgB�XN�,���-	�H0%���O7��Jz=�EĊb �2fe	ga�l.��t"7i[IG��@�P		���[Wna��P�uJ7"n��q�����l3nO˝�����3�2�`���B �`�ű���a���pE�m�>�=�a��
�`�e0|��*D�o���d�,AH���z�e��=���z�q�!	�ȧ��dH97
�g[ZC�>�"=�M1$XAL�o�#/j9�*�ΣH}��zv�=�ۭ�x�҉kR��Rf!uDn$�b�%���.���>OG������4Z���"��0����/O��sR��ZЪB �G[��t ɜ  #
�*6�;��R��(Pq��j2DW��k�h�ܾ�-;��m���;�Mvp@eԐ�H# P�������A��"2�8@!!��01Gw�����($"�ÓZ�Cx�O��!y	F�f�GQ@�� �aQG9T�eO����B�� BcB������Q�"�~��ݠ14�*�'�.4�Pr�.�$���)�%�2w�?j+�ˢ����l q�`�e1�p�,N`�[��2\�98�;����:p�("�F�j�Q����6�t�̸�Xx4�H�I��u��|��F�G�N��Mdl�M�Q�(�r�t]����M�rEmkq(�0�q3[�nC�6���3��,k��N&�I�r��"}���Xv�W���Q�M.-
���)2�l$s�t%��c�Q�^^U7�Y@;�:{`��0�h��?������k�ȅj/-zڎ~;�Q
��gN��#%����������`��Co�)QѴ P�� ȣ����K�����Ed�0��"��&_�'y��=����L'�>�ɏ��#�	�tGa�BQ���`s�HK9�#\��B�'w�H���~ ��?��鰰��[��~� y��� �U%&���1`�zn������c�� ̈́��Y��t��o����ɇ`�`�z�Y�R9(�H�b�E,�3��~�\�i���{HʥIw�"��Uk����P�`�%���B>��M�!0�����~VBIf*QOFY"m0�HH���$�c�C��y��K�u����q$�QWD)`��@���(���)���N3ٻz�k�mZpHT5(���)�%��Z�߯#$�uX��VN���Qq�cd���TŅK���.:���Q���SQ�Q�OHȏ�+�n��tj��Ɋ~��&��%�U&u�6�+եI9t�
���3_�
�\�N�Xg�z�3���VD��{���X)�(I1�b}�G֓2�D@�B��x1AF���l�Q~�Е��%ͽ
!��^#�s�i�����/�J��Y���G\Q�Z�"�f�>��F�#�uY�ˌ:-��<[�X˰� ^X�Eg zd��@E����?�%�D"=������� U�1y����P���II�̈��}���!ъ��dI��b��
ǉ������@��_�c�;z�5:c�i��,���9�{���yx_��Lr8� 8��ʔ��Bf����Dl�@� j�M��1���Dx���&���S1�V��=\��ǾZ�fH"�K��g�+�Dң�v�gal�AL�PI�DM$-��!'�=\�' �&�n&j�{H��v��WC,�.��vHc5��x�f3d�D�s�hg�|E+�ӮV��K'窪��}�6�]������v[��Mv�N���y�F�Oe�JR���Qo��^w�!�m���YAº8��Y�ϑ��Y_r�hIC���z�ze��~n~*]���n���� 2AAw��h&!m��!�[�=(7�lPX�z��4i�A���d����bk_Gq���t48�QY����u!W�[o�,ވ�X����s�ܠ��$�GYа��[&��׃�����H�M�ΐ����}��[7�A������\�!Z�n�X�4��s<����L�+ �,4���r��V�b�在�)��烲â�B��>�ψ.�љD�#�tM �AKEzrl�`FK�,�o!ʬy
�<є�`�Щm��ܴ�`wŽ������a��$	cA!¸��04xE��$����d�R2��g���J���_7�R
�P�$����m)d��DC�Y��n�B9�-����:!ܤ$���91�,�0�� �R�K7��SdN��ZO��=<	��-u(�Y�Z,�<���[qڭ�E�@�'���˓!TȮ�q��������l�C45H{N|��Rڑ�%x�|쫔���MHƢ�i��m()Aqi\(�p����[s�;[����\�4�IĶ\m ��������^��*z�屹h�:�.P��R;x��ʶL�<�Y��;C��|���euWir7�-uZ)-��q=#�H�	w:>B{E��]a����3��K`;��@^�c=��'��	�]摄̠
P�QП��Ya��#6�
�K�f7�?օ~����i�B�Q �g��u^LJR��� ]��%c|�D`5� Ą�cK͈̅� ��L���A,�`U��R���d6D�ҸH|���j�?��(�gA��AI��%��$���--�lގ����n��l��<�� 6����2�ѐ ��iM˴�:�Po�����aU����P�-=)J��6��pp�T�P�W�	��K�&�$7R�E�}�;��)��=�)d�_W�m�u6н�|�k�c�����Mc�i�
}+���N��U�-�����rb��<H�.��F?"�2	�$�b����)��_|�k-�o�����o�u�"��4'\�҂�Ug����cG5��_��r�>["�^�-�n2�<_�d��!1-�(H�G:�,R ��ؖ0�Hrk!����� ���'k-"t
�wgR����"lk�-/�X� �S�I@��,>�"$�s��$7o|��M$
�s��%�
��Ods�e7X�TĆ!t�J��9�|���h(U}o����r
M�Dס����vb!Y�AUc� G�2Hs&:��߱?��!P�#�j���  @��A܈�Q�M+n����#F��e�C�hd�Eր�h8�*t.��Zl'��HJi��s�'i[p���[��-������<N�_�2�"p��)�i���嬱a?rt�2D8�0�.5Y0d��7%w������A��1E���i�N��V�>[�#��Ы�nyջ9G(}z��`q.�L����z��C�g�I&�^�l�.�<�H�Ft�&'Z��X��H坊䉭0!��V�yܩ��:;��P|���%��l�<�V��CŘ��gK����T�ÎdA�T\����G�^CG(��3�"�-�mb�X����H��(h����I�w�T:��H�5O����m�z�L(D�],(Xe�Gd;a��8	F@�
O7ƇF��(�A�t�?
�����6�8�Ⱥ�1���C�M��A�'�X�&$3M�|@ez��y�/�QQ�zM�O���G�!��>O��ٓ��b�a}D{N?�1��KUoKi��jL�
Q�p�����Y��_� j����LG�@@ �T���w8%���i.�4��)�r�����S�,O�����&H�l�ZG��jSK,ƕڗ���u�]�PEYM �B�,�M��D�\�Gզ��q�-"����Y{ͽ�\��3�~��Q2o��X5�����oXN�n����x��j)��SU�,J�A-��	�11~H}�A���y0	�F�|\P��������4!�d����8�!M!Q�ɇ��L��P�q��U���s!��(!20���f���*��ٔI�QA�I��B�*ހ�`�����Z�W�,A�3�B E��\@�m�ͪ}|'k�tKջX|"s����<��r�s���fĴî/X!x�������G ���m�g� �A $ad����*:�Pu���mG��E�&;$!��q4�	�`ݰ��Z3 N�����}�C;|6|��$F��:����$
�#X�@1;��WO���y���"�l[��l�&$ �@3NF��<�$\�͗�H._�ҷҝ�[r|�Z,Æ��0z$43��0vmA@T�8< �X�
PI0���w��W��  9���@ i��	�� �� %`�X |�!� @� &ֲ{��0�� :p� h < c��x 0 � �  * @�     �  0 �   � +�(���A�$y�敁6��[| {�e��$�<:}��9�@� B��&V����L% ����� w��� �� N / ' ^@�!� � ` � ] �V^ ��� �R � W�	p@�� �    �� 9    �      � �-l3��E:�PxL�'�!4jhN�4�8��� <Ӏp�|�Ұ���d8H=�D�X:B���.���|X*a�A�`�W�@  <���`�O G�@� � @�,H o0�� �  N \ y (�B� `��0 �  �@� 
 |w-`G�UH&��fV�H�A�Y:�x�i��dKV� D - � @� `���#  i �� ` � � �  �  � � �@  �� ����9��L��� 	�n  �X�Z��( 1���#� "�4H���F��,{^�B(DR,m@�Ԫ��a� �asA(�E�Xy�`J2��),l���U�o	0	A�_U1�f� ���^�	���- v@�`� ��� ��"@P�@& m�K� 0�� ��^`�   � b y��( d   �  5�     �   0  0 ��|�,��d	��J��Q�Y�����
;�k� ?�#�o^mwâ��<���@���H�y�953���n �����D  �@3��YM+�h �w�� �+ /�3���`n �ǒ`�x   ���    j o�n�(& �-�               $ s@   ��                    �_���� �ƂyZ8<u� �B�c3��,r �@��^&R�&2�;��D@���|���G��BQ�)$+"PRa�]f1������S$9% �[�+ [�n?�B��  W�6�$�`�y�i�� t�    /��m`   �� � 90 ���  O                {`0  �
@Z �@������ r�(�@F4�W{�HDk�i�()t�(� ;Ml�%�< % ���
9O,K
��r�f3`bk���h�И��h ��]JK@Xv0@`]�2�p����]�c2�O p���|-��R�-�A���� g 8��     ��n!�*SP c ��<D� w�    X� �?Q0�xeB+�,XI&tT��                             ��x ܼ� ���@m&�n< ���ِ�o��H8���{x"�`Y ��fa	 <`LO��x �L3  7,��0� B1�A��b!�h`K�%�c l ���ǀ& � 9���X5�@����F ` � @ #�  X@@`@���� �  ?�� @  6 p < 1�` w�P��� ������� ��@Rdø�	=�
��c���;�_05k�$ ���88�p��6A�@i0B�-��� F�L �  ��Gv�� ���@ y`  ��B�`�<`b~�0E`&�
� Tk8��� J  1p� � =     �` � �  > 0 0�� @	 �  @ �� '`P  �8&�F��v���� r)���}C�5B 0�`o  �F� {�&`9<
�: v<��$�!��	�� ��l�tü   � �  � 4�=0�h� Z�� 0 0 @ @ `  $�"�  �  0Z � j��@ D 6 	  H�HL��,�� �@ 0� � �        8 � �   	��        0�h����aP��T$S�8��@, �ɥ�@ �� L��I��@�ø�#�N  Q��%�	�}B� �]-� "���EC]O��s� �-ksy�. 5��@:�AϜʔ�J.Q����|�T� Õ�k�Ԃ�e����/��0��,V��V'���u�!5M���`ʁ�Fr�xE�B��Ґ�N�����qA�N lŤa����p ���	��@@ #����N��Pd��  P���lǰ!@�s� �@���g��5P�   
                                                         ��a� GK� ��EV�!��"W.'�$ml�*�>�!�����ˇ���X�Ԕ"	�t�|J��Bˤ�         �<��A
�Bl"i9�u��#RZ"r�e&%�"L 0@���m�#��Ӊ�ؑ�iX�]����lBA}�.� �M�Z��	��<{eҢ���U��8H��c,�$;`    ��     <     �<HM�9�TJ^�ڋ5$ks���_E�M���ZU+5pqr�#�e�7�٧��H�2笖����C�q��A�D�x�Z��%;���
������	�"       �                t�t5E4��k��+^ �<h���}qL��Q?(4e�0%B�fV��b�)Lp W�NO(����:0^���S�7+�E�~]-=�ݙl�7��Cd��ǀvȀ     �     2^���Ԅ��Dk&U4p[��k������(d�i ��G%�h��c�r,�X��F.�6�$���K�   < p��*ЃZ��E2�����4��?g��Q}cjF�Cc,�n0�Y��4.���ro�$ 8���\�q<����ß!*�%1��q��I�DL��^$������k�    �   0���IF�a�fz;��c��D�B���]I�u��B
�zR��_ ����^�rm�ⓣ)��L��Y����V׊A����n�P��)JzPv=3�����u�2N���&@��o��$>�CL�[� �������6'�O���      �     A �v`10M9'G�Y���Q����F�#��EP�K��Í/�d[��w�Y�vN������W@�މ�q�y`egD^�E��8�MH*6ΰ!!��ZYd��$�3�J5�S0�D��t}0�4�?WO]��0���4��5�O:�#X�v!�@�5�    {�a��8b���u�
�4	OÛ*Ln�'� ��[%��b�̋�ȞَI'��w$ʷ�6�b��,�P�K�?�Li"Y�H!��wE$�m��35��P��L���M�$ˁ��s[�"!��D�2H!r��2$IÊ�dУ�c!�@��       ]d�t+�Z�j�D6mS}��$�ú����"��PL$�we�ؗo�db$L��pR�J:l�"��;�P��w J+տl ~+�F*Jj�����v���c�bq��zaN% V��{�pF���J��      �     F�#!#��
W.4��t����m0�kr�/�T�� �yh��3���9���8��|�%$L�H�S{���r����[l����h.���tb�S��Fa�-����{۝Ӑ1��߀      �    Ѵ�k�A&��/�ZET�D.d��V�ƙ��'wv3��V�
A"ٻ.�Xa҆�z����K���t�K�K@
��=��a��A��n4[�������L��ڼ��Q���0�     x   B���������E���b{A�DS��b4��	p�F�ԅ\Y��a�	�3sy���j|���������5��[�����5�C��6b����3[��g/�    �     �'�	���[�2�\�-��2�<+���� �a �e�Iw���D/-�h|!Y�Ap��o�)����(#8LL&.L���[��ն�>           ����   G'������
����(���+����O�����1��ddӉJ{!D)Ma�����l��RQn�"�(+�.�^�i!����P����̅"F(�0��BO��zѸ�4�'�qc�9�� 쓴��"�
�%�l�Z�~<D���͝ɗQD�jt����@��}���8��!��0�l_i��f2d̒z��+e��r:��o=�R�j�)hа�=8��ɍ�bw���FDawN�������ˉ�6�I����67T<ЙrEOX�Ս�iSE���{�H���4O����AS�,�Ğ�4��?�B6���e���56��b`IG�S��wRr���������H"���?���<5�����h����h��`�#}I����6\ר��4A �O� �7�{F�	wք���H�>z�Wu)`ĵe�G"��z"���J�8�Nb��7��)�2�4o���>D��X��+@��s,!��#�Ű�K_DZ��C�eR?���J-�|r�d�$D� ��D�ז���㹭�/���.��p���D�P_e������"2%�2lE�%��)(ŉ��Q�����I��o����p\�E�r4f�.g�$h�>ޗ�,���K�<Y�v��H�d��������乤+`�Ȱsn>U4�E�4����j��E�LSc3�����ףu�nXF&>o��m-��i2�D�lNZ��XP�b$�J~��L1��w�XŐB���ޕ)��FS�1���X㜥b���4�y����lR8�2"z�s���da���(�'O�#D$0��v��6O3�B	~�'�̐g�.�eR&��F��ZBC�DRy�T�qC�COLQ�DP�Ui��	Q=<����R����E��ٔ��wU�#Z�0�D����M�mV�R}>�c��F��ڢ����E�]d��{��P,�*16�F�Z,���.%���$�z&x�|Y�R�1����n��~]g�Q�b��=��29�CٱvاL��]��%i;z���9���h�:�~>��
_\�C�{�X�F{r�r���;���� ��AY���̙��������1SP�m���[УG,�)��"���k/ �n�F2�!������ h4dr@	�T{
~�Z)X�Hg��J�n���CE���i �]��y?����9)I���2�z�0�x%!y�Ȋ��(�QD���"3��q��R6\k��D��Iҽ��p��K�T��V��%A%�d�'�"\(�P�IYh2sѣHT%B��#,�i7��/"4��f#�f��%:{s�udN��O,�������'$��S�v� VHZ[�,x<_��5^t���qt-�9d띞"u�`���AVѹ���Z� )�'����$^IyDr<}Ԏ��Y�kW'-r�X���]l�bc��%,��X���F�ڈ�"i�s��'K�	~r\(���G_�Xh���N����J��f&�g���"�s��~�ѿ�E�=�H�k�}<8�.!�N���<�"��U�)7��wA�e�E���r}�B��j2��run^��|��l}����HFDW18'� Pd�J�"`g�$z�ذW�l2A��魈�m�Kal��%��]F<�l@�/���n�HԟT<&��AD&�ŧ'�U;)��+@͛�a�N�w���W��)-�7�.T�j�1��a䬒-�S��-����$� �M'��t��Zv�C���Yx}������|\�w)�C�M�e��f�,I�ʤ4�T�5L/#�r�(���=A(����~�0�k�.u��N�c;��Y}���R�D�r�(��);��D����c:]�G8*Ta>����1ŶV��)=��5�"^vb��6fB��&s4I�C���BH��*5�����")D��(��vT�#%鞧1�HՖ��O��&�1,��x�1�G�+�����ȓp�e+EW|�2a�1
_#�BVW��G�;LZ�Nu	Վݾ� ��~9fF�@\�b�>e��I���Eb"mP�4����*��1Ɲ�xHim��F�!(�A'✺�5*)�l��H�K��"�����![�%c�`IH$N��^T�}Jc�\��PFC�TC��C)J�J�1�N���!yI�5�}4g�y�j��[��]���)��I�+�y�c
VE��E�g�Z�c��Q�|
rA	�o,j�!���~��?{uk`�be��\5sk��D�$I։�9>[2�IS;%g�ߺ��Y5�2�LHׄQ<3�E�&
!ш#�X"z�鞈�V�D�M���w9e�+�&-$��zl���٥L�<��3D���XJ��D�jCI�L��.�?�$���ަ=�;#dQa��TD9Xj�nt]:�p��ǻY���EN���CH�&]"�!��s�Q&}�5�C] ��t[�(D
�|�H�S��(�q�R�7E;]>��5࢏!��k�B����sc;��4��(�半WR?V���,y��a;"3���@���\�N)g/�����F��Q���#
R8س��,��DQ�
X�ݹ�!���ȟM�3Pp6M̏?8�Ky��m��V� �m�:?N����$���6������8�2��mj,�P�/datr�F1c�D0�趉��!�1F&ch�TR\�1�l�Y������}jG!l���b��I�#p\Fe�����ލ���6.
�!����Ǝ��������!���,"ŉ=U���"NM���~��;�i���1�9Hgܢ"g[�Fb�sh�7jт�o�a�{��Q�Y�/�ȹ�CF�,�]�IzZ߸��Ǒ�h�$�d�X�6��V[;���������0�Bs�H�,f8�8�ع0��p�讲w�A0c`�-G��{NEҩ ?0�`�O$�J��1Ϗ�����''Ѣo��:#"�4Q�MD�+m��ǧ,��"�j�$��-�cF&�F"O�&C{�Z$�# ���u�(����%qm��I��ۅnFS�)�I�5��m�e!��z�Ѣ�[�Q�L���O�k�83G�6~ƷR��.Q��n�i�W��&���ۣǘy��A>�(�Ar8���KS�7�f�O�}4BH����?g1����!����,�f?}s�!QA�KL�? ��Dԋ
5�&PD�:���>��7N�������%
 ��xQ��f6x���f@���1btds�f?:����GLh��w��I1�H�e�@����w�|�p�5�C!�6�q��x`|}�8�YDCTBch�9{�C	{՗4�d��ˢ
?1���oE�˒���Rw0�utl��Ɯ�|����a����{��F�	�X�8��iq�0�(������[\~�R���<�|��>,Aȶ�e1E=�x�Is�!����O���>4�]v����sRj!�������:č噤��/�!}�3�ҥ�W�My�,��X!.���u��{TK�oa���g���V�s�K=0�����I�I�Թ9��Q9(L#G�?�}I	����d���.}�����ե�N&{~}���hR)/3H��M������x�(ҧ��1�M]Ipc%b��iD��ɐ]D�P˓�Ԃ�M�x����L1ab��!�3(>��m�0���2v9�R�u��
��1RT�H�����:s�<��1����K��no�@e������GOb{�Z���G�G*���?����[���D�;��(��IJ�m��rw�*��ry!쏭;�e��IZ�n�����U�s��V���>J��,��z'�)�>���/�Q��,���3n4P�D�5�H)�<��"T*�����4Ƀ�k#����H�@�>P�Y�n; |j6�aq�lnƃ1Q^#�6gP4��4��n�D������oA�HY�����]�_䌠��Q �Y�0�4Y��FU���[Ik��س���$F�包H� �ן)JR���Ic͋[=��';5H�����2��8�!P��c��pdacb�q�|�2Y�,��!��M�/ �FM�c�z)ĩ�S:�n�>RË)���(��p0��#ӗ�E���zPd��3zi��,���4�C�~��%c�8ǱB�{�X���>)p��Ĥq�ߩHK�y�ay
k*!�]b�"�qg_��A�T�HЉ�D⇢tu�u�-n�]����k�h��U����ϑ�T_�a9����u�0�qċ��'ф�tJ���b�x�BLw��ō&����㊰�����`�H1�6������F����^@D�.���GUcu�ŧ��l�8�N���@�r��Ě��BLz��G�>�S��oX�������R��Ĉ�����˗�ط��E9m��rq�
��WC%�C�_��}��'��N�y*�N8�*��վc؊{��iN6_*�P�״�r��,��K��;&9�}R�]<~m�,z�{�ۼ���4���Za��H7�97Y��Q�h��5���(�J(�|�x��?*T�`m"6L�(E��t�"8��t\R���blQ�i���L�
���S��v-3#b��PUq�a��#2e�deJ�v#˘s�(ģLAD� {Hl�T�����\4g.��wj����I81uws��y�*�LpLa�THq�a�r�flQ^B��d�R�nG���M�o;��
�,��7�����Y�4���*�"ٱyX"娲��(�E�e+T^�@���e�2�Ue�ZBL�[�K��[ź �.!�b�s��h�!r�K�J��ʅ��V�}WmO�|�����wX��E9�Z��pk�Ń���y�453�4fk�̹�.��%�����1ٓ�¢(}ˤ�hq�<D-�{{X�;oU�WQ�nC�3�,qE�8H��5�n����RUx�7!���LQ�em�'�`�"�ּIOQ��pn�^�u+"��2$�]�DK#.�)�LF-��V7�ذqK��[�Q>�[6f�z�nR��0]�rY�=��lǤ��E{�T����9,�C�6�<[���&��j͹��`�2�j�2^��&��W���hد�x��a���R,7�9`'_i�x���Wa��	VP*e*��6�<�]�J�Ŏ4CƄO��-=R�S6Z��L�b5�D8��iB&�W'�iVc���6�F��,6Τ%���9ژY��j�:��!�b�m�@�aG�2���⸑;[*�"��/(�3)���-ך;{i�{�ҷ�7�5E��W&S�5nu����Ӗ��dp��a�W�,J�}�3�y�b)b�Ɉ�^��X�hw�q�-^���,H�H��o܏�Y����^���[�Ҵ�����ɬȻY&�eR��vL�\�[RKb$�59q2}~B������F �`�)��J�l���d�s��Kޭ\��G\7�ų��},����f�H�޽��q��)��<׋�1��QKgc��{3��xƲS�:�~�VSh
�k��4���W2�\H�s&=\�'�����I���xX��Џ��� ��C8N$F�"5<��t[�����:j�,�$d���§�|��ϐ-�z	Ba��U�7�#�y���%���e�bd[v��[ż?h[t��?D�$�00�E������o[a?}7(�.8�<��0B�>mI�O{��� m����CE���r,u�0�#2q�L���������                 kn  �Ҩ�   �v�                                & �p0��@�F@F8$�A��>����O�}h:�	� O"�]00P&�0vh�s[#,^4��l�)� �P�   8L`         ��(Udc�5wwn  o����                              u����yln1�Y84�=}�W��w?#�ġ� &��%�u��A1i�_B�f���`2d���O  �   !i�         Sx NG�                                     ���rD9��>��DJbg��
U��#�́��6�9
�Ǎi�W�@       Ɣho�6K�`                                     �43��(r�W��?�6���dz(4(w��9���H�(��h0H���������Aa�b5�A�1���U�F���@���M�P�3��` i�a�yv^V~����R1�5u�b�hk��¨�,��ƀ   V}��1� �ʆ�fC!�09�L���F�`�k��;�t2�1�	�                                                                                         K�&uſ�_\ѣe:�WmaD�GE���|�c1��`h� DJ$Qv��J��"B',�) ��2?�ƕ {)�����Ah1�T���:d�1���+�G���4_��G�DA�! b�  ���B@
A{�t�c!' h¡�L&*���(��f @B�P� z�a�Ѐ�� d H�4�Π @����
0 �����؄`�#0@A��    ��@                  �`     �`                                                �]�V��z����p�  x�c0���~���$�&Ќ@b�` QKk��M�Z+  @ϥ悉� t�00�W�9kS���³��1p� /B#M�LS�GlTBT�GEWq�A��^!MvYa8 := �ՃP�E"�P$  �2BG�Bݕ���3s�,�  ��BC@�`$W�b����k�W��d`�d	�!A6�	�� AD8	  a@@�  d��;,L�P`P(	
�� @��`��� ��!�
 
0`���z`�Μ��]����                            WQ��Ч���Ё�<�^� ��s�o� Џ2�  ~�T�c�T`ϰ$�@g���a`�� ,�ne��^�"�rp���7Ì�aR�^ �	�ig�dD�!	����  �4!�h;��@ف� �"�C��u�W�]B�XI�"���� �  r�Q�.N�G��C� ��                               O 5L��K��� I����@� a��1L��� �0�	��@M4����P`(*0�:�گ���I�07��4#A�!U�~�)ϩ�L��U!3�g
:W)�����5���     '��!ZX�                                      ���^7K���N��>&(`L�z�r84�'hO*���#��u�	�"����<e
�*�A�g8G�     ���                                                         �3��X���#n��A� ;󘜶���V�"�|�H�q�cvi��H?��R�5c         ��                            
</file>

<file path=ppt/media/hdphoto25.xml>II�   	 �    z   �        �        ��    �  ��      ��      �B��      �B��    �   ��    �p      $��oN�K��=wv��WMPHOTO ��q� 	p �cl HH�E@   ^
��&z7H9:'AqTyW[Xb^�ni B�   ���
 0��)��<2t�(��M�&��Ҿ�j�"��~%:��X@715�r�͘la�2��gbJ̉����"ʮBV�BT�ʈ�PG|��#�Z0�Ĉy#���:[D�+.��wBGTg��a*0u���W2�I��� 4�ZLW!�ZPs<��A�]�ԗ2�1�i�%PF���vLj������%�#�O�~r��H&KܥҢ$����L#�ʁ���Zb0�Yٙ#���t�I�7�X2WRde�lK�	xF��eH��S�a� �Xu�=/[�����l:�D���uE*)���2�Ǖ£q},M���MN.!_�)N5|�H<�|�!	aƘ�    B��0�                5c @           lh        B��� ͒l��S��!�N��=�sÆ��t� R�Q_�L*��f�4BN�b��	�bbs���*Ή�+�)b�>����-j���Tyb����AFa�Db`� B(���"��l�߉���'hl�aI A� B�aDEFo,#�N��Q�44X�� "	 ���a�0C0���g���ܬ�2d؜�B�8�/����aBё��Z}.`O4L������0�,�h����h�'Ѽ��`S�#�e����9Gǩ�jz-bA�
0    X � X�0    3�Z�2   �p�  )A�a���~�d��f���W���P�}�FM�X�6�����ZV���!��{F<b����bGѿ���Q.������f*�q�i^I����q���U-8A�($~!��F��b�R�#����:���m�X�� XjBQc������W��3�i��JzU#ǭ�jɋo�&��=��O#��@__}Г;3�}` 0 �   �`!�@  �A�`�A�WJ��ۤJyS���*`�Ag����W�(   `  M�
   @c`  ��@0@T�d�0� 
�#�	b2@*�#��!z� 6��Lٴ�y��ɖT�v1�DbiB�����ϩ��w���������e���CE���=$q|��x�`د;(�~(c2,�N����k1ľ�<"���]1"�q8p;��0 ��T!��p�E���x�C�s>�bLs7�5���aZc��r� ��3�tI����{5�`({��Pd�L�0M�&�y&W�ܮ�lsu�)Q�XңذC{ZxE���@� @\�,L���������,Iz,w��ԌJ� K)t�r�޼�B����HH�U��Ɍ&��~�X�P!贀�荕(�Li1)R�.Z�`;W��K@�=w����{�ZA���"�H�Rβ����(;HH�F�AY����}�iB��Q�� �   (�XA! ���C�.X!p��Dς!!j��)ҫ;�3%���/�g�p�~w�N��$l��A��#��=u�.y�$�	����R����k�Q��  ��؄DAe�	��FjIj9�l�I� IB 4�����6�E0�pe�;_a	�����3O��� a �)G6��9�(X���ܥKak`���ڗ<Ll��GP/Ҫ��� P ��FX�>��=o�Bygѿb����^�+�z��H<�`�ZJ:k�|�"����1u-��G��]ÌeS�S1��E��B��V��ӈ%�{ JM�v�h�YoG�Yn� 4P��-��;ȦD�S�d0��Ѱ0l��H@���ÈL�Y_ɘ��H'�
�J����q�p�5[��8�ĐD��U۲���y��7�eHE5����l���H��d!�L	��%�s��+��h��� `�
�e�s	N(�$�7)P�4G~+vh�)a 12C�:�E�QP^�´��q .q�3�Hd8�I@L��+��AC�A�J��t(��X�T �#�`��Û!!��E�<m��ןഇ̘�t�Ƅ��
?8E��X�J;���L2o:�0�d�G�+6b�'�JOӱ�M�b��@h�ҥ��K��F�4]�ca��{He���{W����yA|���Y{-D�o>��X
���p���@��W�Z?T�.Q�4;4� 0 X  � �4N5:IM�] ���d�c���a� � �=�L��>��oB�py���I����VH6�t%C�x�e"�2���!�сA wrT*�=�t@31�  rf��X+C{�Ox��~]]��'4�dƋ��?���
�¥2��)SC�y� !�Q��4#��,�M�F.�·]Ls��SŢF�%�{����bk��B�G�^k�G�NI�j���v툟V[��v* �i�Ӕ�)�<��=tU'#/G��`~\ɔ�]�P^�!� ��    �!�h��Fy������~�;��ǂ�{�P�SZ3�  P��Η��^6+� ���I��d'FC6�lK�R�,L�;
3�t^��ɤ���y�8�(
`  @  ��a d;�Bt�ϑ
gU�  G'�B�+�!�xߡr�[B��[ (��1�b�Q�8�B����0�"�Tn��" H <����	N�,�a�)Se��Or�����Ղ 2q�4Uu����C��G���QEH�H$L�bo�f�Ґ^(��4'����|�D��Dqa�&��(�q"`�5 b� ��j_I�����XD��@(� ID""I�FSh��v@p�d��$	B^@pB�(�F��E`}F��-��.���F$6�*jNH�����4!w���AET $�t���RI$b(X�2�Qp�C�� �sE�Fc�� �$��Ìq ǅ���\��}ׄ@���d67�g����\�*�QYh#cA���F�8�EQ���Q��l��y�1X,,1v�� b�Ja�r����6�e~��eUU�CJiD�[��JmA�{sOd�g�m}2n���#�Pt9�@��3�#�垈������F�B�ҍ�Z!eD[)��sC�#��~�zz�!&� �
 ���i6_Ɔ��@�Q7�$��=��jDvG|�t�:Ij�؄�N��6����i3R- =�[���j��!/��'�P88)�Flxx��Қ��Z�Lp�A�1D�9c��A/3�\_�k�V��!M�g�FS���j�eT9z2�R�u*��	,5��DCJ��SC\��O���ղ�b��zi͠hrH���(�x����`������1��$Mub�iӄ�" �@��ƌ'Fг�JQKTz&���6
!�f1�RKb`�A`��
#<@�ge���H�@P*"B��g�E��B��@�@*�&|}��D��D ���&�Z��:��
C*C������e0�Ѝ�H�]����6������C����={�h�:^RI[\�D]=��[�z/�ע�{]�m�jl�X�����'Řv�|<*P�3p�� �@�+��e^�P�7���G�UM&�q�0�@RF[L�$l��J֪�h$-̚ը��AŊ��C�����?� �VL�1��E��@[����8�[b���q��J]*p�C8R_�>�R�&8V'�F%S'�$h\ѻO�L�q��|(aP=:�b���"��`d�:ra�p��TU)מ,|�w�Ș�'gcX݀��K,�"ӂ	��5�;��|��� ���FQ�3e�7V �P��%p�Ud��ز�C�箛�<�� ��ٸ�t܆_�8IA$g%%���Y�W�o�-�s�� ��2(��U��Z��H��x<Xq+�Ǐ�["�(���Y�]�&�~%AABN�Ѡ��h�h9�8@-�|�HZ���)ϗ�G��}D�,h��H��l���'?7 yc_���j*�l��Ґ�-J�!��/:'-|]��nȄO<�1@��S$�)��;.��*��(�w�>���n���� �c�Y�詨pPA���f��\L p@#V��OF�_��l��"ٸ�}��2���z���f@��$�&��!�������lH�7`7��a�� ]c8��@NW@a�OP������k@��H��䄭9�h�#A�i�
t��@�i���aal+G.�ec�!T�3�2�aɛ����?�oXH�)�s�u�"���L�ݬ��τ�+�~�r�G�$ L�͠�$�ǋ�[y\>�'�I_B"�ǆ
-��`�d��t#v��`⢐�(�T3��?6^� ��w�1�b�ipBv �n�c}�6U �tz�D�e"z��c&���DP�#�fb��*���5$�)yJRB�T)�7�N8 q��������MIJY�!e�"1��9@������<	�� ��A�3�3�0�*��@��q01k)q�h�,�����L!=�Y�!�6��'�����V��A3��]��Q���O��5E��w���Y$����bWo䌹��1���Mԡ?�8�r���?ˣ
�_fqd���>�Z	$hT!PI����8к:��,�E��S@M����xYӇZ�;˷<+Yzҧ�������$Vޮ��� ��Q�M��}����*��f�&ne0�gk�u�hpxv����o�2��~G�o!�l�&Y~�����\�sr�	T�#ڳNi�����_b#,+Hg<�.��g6Ul�eТ����Z���^� �E���6�g'm�)Z�
@����oV2��<�Z"�����4�&�͆EI]��䛯X9�2�1���1�c�o����(2�Z�K��H�8K��GAE��0���;K�l"+9ș0V1�U�v@&L�L���K����V�t���f<�J@�����=\�7���"HH�Bf��4PF`X�O�&�����Xq��/��/��0�,>H���EA�#�z+d�w,A�N�)�ʵ!�C����#���< � Ѧ�2w�`���Hf����@&4D��@(��� �h�ޚ$��|X�2D��S��^�#�D :!=
�-V� l��x�D��( �>�d��hl�0��K��T�bl���:�M�җ��]RT�$Y�y��� '?,�Ӹ�b�KZ�@�RP �%�s�g�)�3V�IS�˶�D�ɲZG3��d[���J�#��� 7�[���f�3g:��JSa�uF��Y`�r��{� ����i0�F  �a	�����^g����<( ��g[VP�-�}�����s�Z�� Bf�LZj2���{�}�J`J���}���>s�@��13V�Ο"���)�s1F֕=�/[��c#�J^Z����h�����~����h<�8�d�<$W��-),[5]s�pe�g�*ބ� �Fj�jf��W����u�����Ƚ4@���Tۺ���0�W��,�.{щ��ݶ�k��ł���"e�����I��z
�PcO�<E�#{�mL�a��9�My)�3a�L�IY�#Z�!|���<a$[&�0A�	�z)�I�
��$T6k�.	qX�yӝ�TD�
)P�6d<vvm��d��,�,�p����>p�	N�kް9`J�t��0B?�-0Y�ݵ��@6"����|���ɒ��X���k��>H?�D���᥎H��{��-������S{-�pa ��rdLk��56����X([Iaq+T��r��!g��
(P��l���h�㻐D�8�B:m�CC,h�2�d�c��}��n@r�."�Ѯ{_L&8���l[�BiXg�o0YS�8���M����U��0$,�Z���oG|�r;H�#�=]z��P4+3�j���k,R�	��t�zP<�L��l �Y[�̅�d�%~��3Cd�;Z�(�.�-��8�@)�,�9�����W6-�0�6Qiz�@q��Zy}⤭_�Ə�V��pL-+�&��S����%4��`�;�D$��v<n�va�,��籖�#X{�`0�������N�=�a�1b�����.Z�,�,|!+۷0�2�1)��<�.����I�J��c�7�i�q�| 0�Ssw��"H, 
3k��	����3�9eEw'��ĸ�kb�,�Mșθ�f�.Τ�AP�Р�f�#������!��6x�n[�����O�Z�.��~�[^�BB�.[l��Q�{�(Vmu��h!O��ߊ��Q=%�K\S��Y�I` ���p�`�g���hQ�#j�2?�>HӜ�N�떒@L(pJ(�H 0�0E��(�q�Y4���'�B;}
4�&(�U�\��x�g��{�;M�A��zM- ��4Oz�У�YC ����ue�򔎂9a�R(P�
�(;�<@!���V%�(6�1��l���!�)0�1��m�xv T	�k@G�ˈ�2Ġ�A�
VբP}p
�`��g�c¬��t�!X���Z��75 P�B��-0A ��ʣi�eLH�k\��b����Ŷ`8!�L.*^� ��zP6�n�:'	������$�݆s����V�j@Q�:�'q0(:
6��Z�A��&�Zf��c�ɘX+�B6>�B��i9$T�d��z���3l��-��$�r�4~���)��5k�@�����TK*�u�;FM=]��D�~�.\���u��UC���\h��"�Cn��Z�p�@�8���FD�����Qu��s�=�H�ل.6te�J�|L�1#r>?�'0S-T%��l63l|�Y�T�6�ǒ7ce��s���6M��[�ܐ��h�A ȝ�Z����7�c���[|%��1#�N<LyQ`���b����OK4��u?��68�'�5$��������%<\\q����   G0o�I�lp�� H  (%�M�zi�~�Ъ
�7��P��dԀ��-;��BT-l�T�$�A��
� `�a@5@P+"�
�9x�tH69�"P��D� �iP!��~ސT�<ahY����醑(��'%�H-������8��\| �u�������m!B� ����Շ��q�p@�x�	�rd�O>:�����6xu���ÇkZR� `����Ç�Ç�  Yl�  Eז        �.�[i�    0   F    Y(�����0      ��   lw         @�   �     v�*�R��� �` G� �s �^�"  �D�        `9F            �       `              (&@              ��` 00c  L
� �     ]��&�        F�� �� y��`            � @     @ @�ద�@��       Q~8%�����˗  �  `0  0 �qv[�/J�  �    #�)rр2Ĉ D "  �@ @ @ @ @ @ @ @ @ @ @   	��D	6!f��(�6-A��1�p��DP�O��\�0GM� ��)VJI���2�
\���7�XB<�a��I��OP;E����RK�L��A ̂F���:��
 ��.����6̝��EE����;b�� j	]3���
6+d��Ā�;�d	�Xd'�`��"�+���.�a*S$KC����G�+��rI7����zТ2�Qk#���F5�hN�	�L��I׎BD�	��'�=Q�j�H��9;���#��CZ�12eֵ �����'	KХ��.�p�y�Ɂl�~�%�z�0!�sA$��2D   
  �            �     �    ��   `   �          @�`������Y�9u	+�!?�L��i�^ŗ�M�Q�&�Qp��C`���.H A� #4b� ���JwEQ��|DW��ZБ4"(D�����s����oʘA�M8IB�$a&ѲE>)�I4�Drc�7U�s   D�ֺ�<��7Bk.�d4�+�k.J�]|������~��4h����s�6l���&[ �$�4G�k�li�4I�2�$�X"L"C%Q��D �xH�"q7=����`�иIl Ѡ�Ba�l��jE9�m��4�x����ev���Е0��M�J�{T�8⏫ԃ        �: ���:v��V{8���r���?W�$E#���T��Q����&
�R��@"a�[f��/|N�&�C����b�Ǎ��Hy�}}�8B �d�́� ��e�����:�{�e�!L���
,B\���9�8(�
V�!�����@���      1��݀�0  W� � ���p`�H%tL"�"�#��8�x&�5���c����0ppD@��~~���٧�29%.	��L7_���V�7.�
]����?��8@�7\؈yE��ŠA���&�.7d�r�걀�1    � ( "��   �/�����;�)h�I��[�����"Ɩ��8o����6q��)2,����Dy��q�ڰ��ĊE�x��F!��DӏY�c���[���6Tt	���a�j9>��!dQ����     m�R�$�A� �"�PJC�|b��଍ܶ�A�L�	�xx��Ɇ?�A�(�F���{5��9�I��Ũ�'����c�U�S���b��F ��C���X����LK{肍���0@0B	�*'�    �����    '�D��<�q%�M�gtsqW�~�'=k���f�&\��E#��-N���FDeF��	��x<ڎYM!3E�許����b�Vm-�ND)�d�54����A�h/D������ H�K���p    /   �@��`�@(ۉW��ҩ�;�(�|Qa�9`���N�d������ב��������p��_�U�@���rE/G�� 
��à��Ʀ
���V$��ٰVz�M�-+G��R���K�R��!�F E�$���-�[W�A�Q�Q�W����
9�;����(��e:;�� �C�
$�[���(~�a� �Hd���,o)5��!|l0�hUգ��m�e`A@   ��H � `Hy)� 5h7w��;!��m&g��: ���X�F�y�8�v%����m�3 ����!2r�Jm�n��@?<�[$�P �Pz1�������i������<��־;�s� ��F4hr�X�e�d@3��   w
!��`�x�D s��0,+!4��[�]}u�[��ƙ��H}��*_#�d%Ck1i@�8�m����l~�Y(��K!��*W ��m̪@hT`  T�Ҙ" @�P� ,q���ue�a_Y�ky)d$�O&)�hČ�R�� ��bFʒ*K�ͨJ�K���:������\y����1���0�VO*��[r�cI�Q�Dv:�<h�1"̸!�# @ z�0�AGX��?�����<~%؅���[�-���;xE�R�R�v��
���`6��k =�'�1�IlĒ�acA��s�X:��܉���Gy`�,�   �AnY1^0��"P�������ʄ�S��`��*��=%D�t�'�O����Ƒ#�ƾ\K��-���p)7mĳ�*N�a��q �P�2�"z���g�=so޽H��e���L��"�Ӽ���[{2�x�ޯ        G'��[��E]
4P�(ڱ��Ґ�!" $L��M�P�E�谡B`!Q	E�+Y��� �`���;H���w/(�JF�>
����������5P����� �4�(��J�3JѰ��JjX-���d�D�TA(	uX�&B@�!�
 #�h��l��IԆ�+j��-�3�`˵�H��Z#փ-CA��5��̟�1E�AIf5i�4��R�H�brݗ~`�u�)8�!~g�[lM����&'����BQ�A�+�Xl[欕�!�A��z�[�����r��<_��A0�!DQ�6D���G���%22�|��w#�:�_8�"e���T�9 *4l�H�P��p�Dqh�'dU-�.�I�Ȫޑ$��B,'/�&ZU�w��6&������V�'EV�1�QPd�F�
,G�?q�%�?�m�:�X�'�bD!�"�s�d�>l�FCޙ�:)D�Q�,�GЍ��=Y��R���Qd<���7��&����v�l�∴iq�~��N�9��5�M��ZV�vQ� A ��7��m�V|�ǲ�&��ʔ=�e���F\�l��Q7���� [���X��f��&4cQ�DS��!+�̻e=.P�ߚ�u���/�c���Ko�2m\�!��-�Q;�ds��c9�׹�eKx3���ڔS֌L�ȵ�q�%��<Q#:�r<����ˇV��ۨ?@i�馟u���/
l��}ִ�sAZ����J+D EG��c�Vb�O�ݷ	 ǌ(���Du��G�IA�#?H�-I �	�>��6�N�T��",��34�`p�'���}���X�1Ϻ~p@�ań!`0��=�4lϏLZ�nm����%&�2$����ς�2����đ���x�,Ca�TE����{)�Fk��d�O�>x_�%��+�RR�E�� ��G����:�b^�&T��$�����|�{�d���a	$dY��z]�4E�������&ϡQ�}7�(�B�E� : �>��n��	((:	�܃'����~����ݕ�C�o���WO�A�lC
0�����(�QLQ��	��F�6�Ɉ�Ѫg���m��T�<�ک��b�SpX�b�[�b̾�����=^SF�Xm���i~/�c2 ����A�>���Fo�$�� �u��C8���A	�!O�#��]!c1&Q���nyLYM��`�|�����Vbc2��ň�(��!\���[�t��ܗ>�0�HX��8�\�����ЬQ�nT
�9V�M,�n���K{�~ų�/����)�B�0�d��Jz"$qm���x���@'l��(�@h>s�2�hq�s>��cW�<^y/�y#���e����Z/�'��� /̰�U&���Ũ��P�A��e.G%h1�n#�li O��T(V�7P���� "Q=ۖ���.H��B(�]r�MxY�|N1�q��[	�+��:�E�Ƒ��D��=�9�\�@���"�X�8\\[���[p�^+�,H�X��V_OP��H X(kw���"d���k�%n,��|VnT!� �^HJg4� ��J�S�63�2��0ٙ�r��Z-, �+���4Q�@�ӮSh���BB��g��]E*�L^X< йn��8��V��`K�&2���vX��n��DC��uĉ=�2+�GC�����鱦j��#W,C�rT;l��\C%����\W���?�\�RMU^�9����$_W1��;c�FO�l�*:�g�ڕm5��K�M�<�������rԫY�clNC����a����1�L5T�*��wN�`�R���e���-L���ˍ�Z˹ǀG�,��q�{�YtGmY���4x��-xm�:kB����Zx�8��q��R)�N� }EA.��M �؀
���%^����db�S�|�jiKY�����~��!�	�Ҁ9�F�h��H*$72����j�����7lO��77GWr�٥�e��|�y�a`͖��xI�xh2CXz�A��ι�#\�̥�@�|�"�=J
����1Ef��(2i���$R�2$��9�.�B���0��@{� "���$�
�T���B��SE�r)Yr��!S)v��v(��OH�"����-;e���I3,{�	��B:���fe��vnS��󶞙 �H�+���_4B�'�w�����\���>��
y�a�dŒj����K�}�- ������i�7Z"1m�B�iϒJ�Ƀ`��<K"�7���5�K�l�C�ј��Z�2��0a�
g�C]$�L<Ĉ��5d����4Kt���i�v��a�F�a9D.J"[@���U���-�eL&p�ϧ(+���k��0���6�h@��;K���6�(�+u"��P_H(ƀ��0S6�=�/�W�U�]�m3� 1����C�"0(80���q�L�t�4� ^3���o�̡�H���C��XN޺�Eurf��G��F&�&\F�/;e��l��?S�5 ��,�+�1r��ƳN��`Z�\EL_��%�����kU�J����1�1s�ZE�s�]$z�<��"ݛ<��sB���>�8�$��Y;��{���@�yS �g���C*��&��@��sqLM�FG0��0߁��m�.e�q��i�̒Dm ��LM�@�gAZ-�`W���u�g	(P��@��T��E�� �$��	�=I0���p]��L� P`¨B�T�j�b ���T *��(
�ⅎ҅�lM�u��:O@̈́-����PxA��-~P�!�~^�,aFpA�bd����I��=ܴ<��2��h~+����i��2K)X��+�X�@��$�nɵ�.zu��� n��5�E����h�1�ȘA�	�*���:��b�0q+�懈)�m)�zTΏ�Q�6bmY���jxϻ�a�6/ ��۵���)��/xX��lΰ:��Z	:�'��T��������V��0܄֬L��@�oO��]�� �/j��0Dʶ�rCE�$��Q�d�h���@���i�cb�3N�7��B�n�5�h�e�o�|����	M�!V��M��-		J�f�V��F�>}����1^�K@��m$%�Ѡ�� �Yz�eE��lD9�#�� c *L n���w3dա��#=��uk��Cw�M�W�����"���E!��<��
��aQ ij�б�I�vS��Y�O��+��v���_�)���ZS/��匵PTX�6��j������u0a�:Zۻ�z;�	 g�����m�	o-S�һ*:�}Aʈ�s�SM���,0A�%Kr8gP�
�BGȈoB�u+�"!z+��%��!&�0�^D0� ����ƲABy�2��3�X�=yF�[:��%�]Y���
'�A��@�Cp�Ç$8p�Ú *��B�P�Sm�,cJ�΂��.z-d��`�����92��LP�̂�!f�	P ��X4Ol�fڏ������´���k�CW!��iVi6� Y�.��䎌[V�� 4��堶4gym�g/��[rv=>��
������!��C��H_:��fQٖ]���:�[��w�!��lĥ���E�_c?$C��(��A"� ��2\B
'��4�aĶف�9kԐ��9�d�S鵭����:D� 4���Gۓ�ĉ����=�/�t�O�D��y#���a�4x$n� x�q�~����"�W��W����Z�෋G��ij��`��>?��a��g�pG-������b�X2c��_�e��ҐFp0�	�e:��oZ�	G\�2J��Єs��?���dE?�$�B"qB�ݪG6�Y{Z�}Eb���'Qg�����IH�+xul!�lV�Q�,�틕��1�&��{>O��#ů�D���8%�m�6�d �R"8p�Ç80f�B0aA� � p���D,�D�@`��źy�S�����!u�a%��A�;Ă��-ֈ�hK��o��zM7<� 8!مC_9ʁ����bFt�N�����;�Ĵ`e��,�� ���ࠁ[���p��P�{� ME�]:'��]�@}M �o�J^�BC����8p�Å��U��mq�%D���nZ#�[�H3�g�Y_-���G�n�Y,'��f�b3(z���.X������R�?-����R7����%�.W)9���d͌g1	�Ƅ�S���&����  -��!a�ҫ    Q� ��h:���dm�Ì                               {Pm1 �Q�������T���y �W�8���  � �       ��0 4D�                                     �?ቅ�ՃG���Q���`��y?Cp h�"��AyP��j<�7  @ln0� �`XQ�� ��.X��$�b� �    Ǳ; ��(K )�                              � *9z�����X$cD �d��`  �  @��h�S��)�Lx�� ������s�2�aDe���d r �07 �a�   ��O	P��  �                  �  �     Ӑ��D�G�� I�$�k��8 �P�"�8֫��y�A<��#��%����0+V]��Ic��	9�M`���(�"��À��Pb���b(F���@\��h�P�3E����T��u:Xsۚ��M�_�.�2� ��B�l�@� ��rx'.�"�L}(�;�Q������x��;���qH� ����|G�O�4��RUX��먗���9FF���dz�" ����/>XE>@��b&���e6�U&� EP�Z�a����$s����ޘOӿj    H � �             N �~.n�J�hF�n@ P�
P @	���D��
2���6AP mD���ܒ��d#��!�V"� ]��ϡr�Iӓk+("aN
!*�,��IE�ɉ��LB��(���pc�,�U���I(.�L �~�N�   ���(��F�PH@3pk蝪�`�vP]7hrĜ�X��G�%���5ȕT���(���g��Au���c�Q *� * u���3B  ��  ��$C$�	�l�����AD����Q�:K�D�����bB�4�o�ju�y�w�� ��4r�ཽ|`��Dn��RD� ��jy�Ɏ2�/PE�|)��3��)T#��(�c J F Ń�@�C��8�_Z�iЈ���k�ؐls�x3���OW����X=�}L8*�-$��t{�VeU�P��� �)�q�DS�`��=�x�BQ#��*z^hI��;�r�1�Č�Wa�u$L}�/1�A�E��8��;&�u�qz��U��}�`2(�� 0 �P���� N�lk3dB�O��)Z�"�L-C��YG\%OJi�@r�� �� [�O�jZ�\� �4x!����$aF7��-���Uo�   p�  A �� `�`!��Z���@1`� :=!�t���=C�@��&�a\S�ś��卄���
��z�K��3Sp  C�k�P�a��C�a �|e���=��}n�2	k0@H�|��'��&#�'�A��A��qA;N]D��2��m�e=�'S��e��o�g����ۊ��=��ӦT=�E�&._���f��t�Zm�j �   L�A
�e�U�ӭsnG�>q��Ҙ%W01�T�g�bKbY;�H�<��$(�YЧ�AE�����H�J�ԢP��8�$igx���<���zQ�àQ(7���b	�J��j�`�*�M 7������p:ţ �D�hÔ8D����@ ��0 p�E�r����*��U��_��J�#��)	��z���)L�9T�N�"�x�8S[�F��v�����P���(�[���H��H�% �N[�����ȁ�fB�T�HK���Bon
� �]dh5�+,�%�k�c̯.�X�樲�lO�9Y���<e#
�$D�e�v2��X7���"�Y��Cǂ��t��a��[4�``��6Aę@XQS������Q% ����g'q���H).&A�L96qbtϨl�j3ȂFAHBh��D.R���83_7L�����ayQ��H�Q��%{�pK�i��<��|����A�����bRG4!a)q.v����=n���Y��Cu)h[�[I����E"`��7re�J��7Q~'��'�ʳ$��a�<$��-�rR&�9���_1H����w��$+c��:N&Mk?LTy���$a��� S��O.>L~F��)�����Kl̈jF|H�f�i����F�ru{'�Z������J鶵=x�E�h vb	�A��T����W��B�3�/
~S�0�"�
_4S�%�ћ6ht��"JRP��jte� ��(��(0 +�S��|ɜ�����:�t$K�V%��˲S���ӊ��H�=�cjɢ�����h�XB�˂ X �! � ��L�qA��`� ��73U8]%Iw��� "3�;�Hw��n��V*��� @`8������~f�P�|6 ���1�'�!�0�"�*��<	���鄔 B�
h Pع0A��[��	 )8.mw���-[�A%`�NV�pJ�����ƏKG�
CJ��H�0    	�֧��Q�N�E�&�F���#�E�%,�m�aG���O��F�P�ϵ-��z$U$u�i�,3����8������>�~�v�O�<]LM���$A�_u�:W�Z��47-9'=�d�5l2�Q��4�Z�LE�}�R,G<2��dXa�(T�F��!�����ח~��>4E#th�D�qB�9�%b��`��p�t׷X��X�J��,B�%-&5tH��*$��D�����n��)��-C(�f=�^����[�И��uqE�������$�T�Ͼj�����@y��M��H�no0XL���
&��)l��x]1R��U��+��/ �Q��ۨviW�Υ�!QQ&˗{�ʟ ܖ� ȁF�4h�FYh�*4tyy
�p�E�W���F�%��p�E󰭭�d
�`:��]P��� ���f�"ƕ�(7C_����b�d%
������\�Bt�E��j�F�$��pl��7�d&*	}=�����L_�Tw��ya�`h����|���-�`Z�
��Q��	��4������)`�
(��*B�R�B
(���(4AETMU@�$AB�O������BA>��R�z4Xs��-[��I�ں0!7LYBD�C�_�#�6�wU	�R�e�QS��1I�
4�jp/hm2�8f7;IE�Zi[���	�[Aey�F� ��DQ-�b���(�,��VB"Aa��;벙ƾ-�K_c8�J��Yh:���-6�c�>��yN���-	/,�RȦUvR4Z���$��w�C�B�$�S�Ǌ-ݣ��ot�1��Pd(���u[z�y�B�X���pPX"	.��p��+�2��-5�*d���j5%��S�sR��Ԏ��y�C!}��<��QAQ�(��%,�EQQ�R.�AUg׊�b�%�p,��䓯�!e��*�QD��"�%8��(�
�GP�E��P�(��I
 ��(���QA��QXZ�� �U���JO|�<��5��1Bг2(W�@�33333)�б[�lF8��ʹA#8 �B2����bq��w�Q�pP����9����ޙž��}W���8p����,3�d�g ���r\�<ɉ�ἅ5��#�=7QB{f��\�ƈ��Q���%��*�c-�=y�(�Nו�lO�6��3J
y�ߵ�� �߰F`c 7����MA335�&34ߌ��`F�33")&Ffe��������z��M�ᾚffFLș�@��0��Sb�b̔��l�c2&��	T
ᄉ" �����p�e��hĶfUq2"X �Bpz��)'�m �f#��0Ԫ!Z�$[M��J .5&�6F��,q�D�zBi���lKs�NRJ%G'+�a~����M�v�9���b�#�i=�ER�m0���4��1ta8&��"�	�,���8G���a��ː��t>1�`����[c�Fq������!��L�8��X\����p8��Az4q~#��^���ys����#��4-I∴f�<��0�
(�{��!8��La �&'��{ͦmTX-JI$� kI���@1�L��DXl��")Fc1`P<d3%/)�"�� �h���m5�ZD�-�2m�P�6Ĕ޲lf���˪E����H�[$$�n���:�����U˼3����
2����x2$z�mt���W��G�7��j_���ur�KO)�5j�ɭ��rK�LM��F�����%��7e0]��."!��`���feJ���JD=�*>mI�؟��ͺu�3��Bd&E<�"��#�^��Nq��O�8�eS�%�����ӻ2�O�ݻ�X�j��R,+�8��wb���J�X�`@�!�xg'������T�S;r�!8AG�!�`�����f��>V\���=i���K �Lfn�%���D�'TolIӚ�����ͯF<{E�֚,V��'_%����od���bB��J��	 �kLC_J��m3"��-��}T'#u��~f�l`��/ �Z/�����1��f�-��a6�Xд,V�:#�d$ބ\���҃�$�X",%N�^g�	�&�h�Nj�lE�@sVH��0^�%υ��m�A����!�(�[��ց�܋x��@W�Ւ�4e�W��"�T�� ��ysB�x��:���@b`	t$�xXt�It�	�:���]J�狒D�\�Im�۾ c��N�cF��aX�R�y��E��5���˖.����/�|"�� `F���nQ���P��!a���<LZ>)?a	Y���(�Ӡf�*v�
��';+����0����5cD�-����dGqe	\�Cƌ�e� ��P�'�&��sCG��[|���	��B�6�D�h�;��,�+;�I�o��Ģg�-�. ��D.���
Q����C$r�XH�!3�B{�w|�X�hZ�>Zs���6C3OB����Ӕ�/�D\�6hԛYw��G�&./�MC8l q59_q�f	tB�K��sZ(�X�˱�f�GFRwP,���g'��PUlV��as~!k?`-"U�fF�����ͪi
�'��������R�7G��z>z��l���T���ey4YD�>��6m?Q�qmv>�i��hԩRU�SLd��)j`%��,'�0 �ʚ<q
̌�x�B�  ~���x��T�����j�͑&Y��gSi��K��{�*�v��i�.�aQ����*�TD'PwB#)$$�t�#��ȰY�R78��`�`�<�	
̲���.�� ��\¶������Re�I������L%�5����^�M���	�&3KI��	��'���Tf�	�F�6؞��"�*�F�nbL��\ 9/�N	J������6�H b��T� �Av�vYts�:��Ȗ�)'�����X�����rqP�aKB�Qs�\�_����bH�,���ݡbT&WY�^�������hYڋR<��$2�܀����v�CK309L�a:Oz+/PV^I
�����/�K�u��x�,l�kKm��5=V�b�Z#Z}&O��:���b�gO�a)T_ 4�T��X�V�-c@�,b�O�M�	 D��H��8F4y�9�b�z�"@3�}����O� 2E�.mH�u�,-�x�X�sV%����L�����Bi�+
G
���`�u�LY�]!���I��zŚ����v2�d��[\�q2I�y����{][� �[Di�%���(�O�z�09�sq8�v#L
��+����-j��E��ab`<B*��1!v�]���8ߓa�?����p�	=��0�����u'p��R�ō�6ėc3�Oo�eU���G͝
����1f�#��n@9 ϴ��1{�]�[R�,U�8��(Y�Hd��4��������%M�1(��)�!��[�dRk�09�b*N��r,\��%,
%��� bF͓��r�j��@	�VHR^ҍ�	��$�BP00�����Mn䇈�Ȑ1�e���Ø� ����S��L������;��B�P��� E�L]�M��%�X.$u�[-I�����Kq��|An�gO�ĳޖ<��=�O��˪���4Nާ��d]��<$�-"/.Ho�`�Ŗ�MQo&i��d���(�2���C�ō����� �ItK(�>��
7��mf�>�H��A8/�r��鉍|l��D.��.޲!�{fu6�p�bC����:X����ĉ��]��$�t�bG�8<��y�Q��, !3�R�.�G<�4Z,��I�| �g5��9��>,�?b/X|�(�����#����Ex?,n7m��4m}�khT�	����x�)�lC�6��8��޺!S+e���$[�+�e��m?X�XD���W�&��NY�����I�*wW�V��9�� ��B�W��{Ȣ�[�$M�zr�&�vR�����ng��x.��+���'��j��wA��A��>t��I�"��@q��)2����x�yFD� �|��÷�R�h�L�ǒ�S�,��e8@}!#�E��3�`�����,}�đ�q�w����r�5�����#$�k�6���X�Eh��{%��:�v��"��,j�D\��!
C�`�d0�0?�_NX��,[uP�%=;R�ƹc=ζ=[ӨwG2A.���_��A�]��e��<��=�F,�7��ul�k'{���ZB�͵,�|�bq�F�[��(A	 �h�(㌵��3Búf.т)������\R5�|�l�R�1%����G5�-��ב��$x�U2��8�����t�[��2����p?��z(�0�,��m&8�z4���^�ڢ��]�dӧ� �0���� G�\�ܾR.�� ��N��g�8��qv�����s��܃&���vk��8��&���7�ۺ}��_�e��hL2*��p�{�o1�?:��5񮵶���HP��%���YE,(�+�&/�W��wu��aÇ�;��:x �������PC�4����
��?)�]�b��@�}X�@�cE����{��Lp��Fu���=��@�d!'��4+��X(���\� 0��x�Rz=d�
�h�W
�� R�L��QҰ*���@��ad�`~|�����8@+%q�@�ao��O3p��֊�B�nU�M�a2)=��L�8D�� �L�rKe���TL���ּ��_��n�E�؟��lkn�\�#�w����Pp���m,��˛�y��.���ϓr�*`y�����  _�x�^��B1"@�@ `}        � 1�L�9=�@M��  0`  r1�LD��X 9� 9�        9�F� /Ø   ���    8 �d  2  � D �  �                                 ���r2)��$� �%H�0�)D �b ƍf60�#�71�0�`Hج@5R��e� ��u��hQ����#�dDR�c����  �i���� P)��@d�%�%Dj&%    @            zx�   `  @ z� �h� ̀0 �(����a@�}O  H�X ] ?�	��a=ьd  �� �����4 �	@�         a�  3�         �ڀ   (2x R�8�VkD�
#I��!� {M�� Rq
��Y��r 	cdY������#Ѽ�e���?�n��{���4
�~+�f%���P��a�(��A_��B�#i��  L: �h��� �^��< �<� X� �f0�k+�,�� "      l,��Mp@`0�    `  ` ` �g� R7  0   d   @x  !��K,�S�����7
���: /"�� - ����7 3��``����K�� ;ŏ�P<`�l@ f    � 00  `�              �A�V��P���M2|�&��d��?.%u@�-Ej ��q�����b�H[_�-d�S�=^�(�,���n��D]B���X���E�l�a�V�h�4�U��i�V RE8H�x@f��%���Io%�c��"4b2�!��xL�������4L���
b�bLsG�3O�g�E66v�9����L���A�%݆���b�j��e�^2<��~	��`��7]˭�E������D�R6�aR�ʤ�B��@  ?	lb�H�%}t��0 �     �   ��_@�ĄV 
D  �̀ q���X�fF    / �a4߹*1�&�0� �G q���d�[-��H0�g1�{�=I�I    �cA���l��~�4�FϛV��A��=1'�Q1��qB����;,�)�����aM���(K���<��A�M�d�H4D����0[P���i��;I_s�,��#R+1��(� � ;  ���6(�YMʴ`��	wϚ^Ԥ�Q8      �7}P �  `    �d�
�# $�S�]���={Y���5�Y�@�B<G� �-����)�X�kv� kA�� >_i�����Q��`(B@@���]g� 
!`Eʱ E$@�weLw�L&���F��"�m����%f�4�~�R"}��篖�o�O��la!���n����&8ڏ�Vk�P2�0b�U_���;~��i'9;2�+�S&�q� #@�Q�0��#�  i)�=t݉d4{���Dr��{�?��x���6= � ��ж�'����?X�?�{x��=��nS.����^l���J�(`d������8�l�p#�dȘ�>��rk��bX,�S:*�#_��/�ѕ��`�j��g��a�TD�Mp�z2F�)�3�)e$H$�lR�
��Za`="�3!%Y��JAʺ�s��o Ē�ܜ��      �Q�@      0 
}ќ�����ب/��4ߢYr1�G��|L����V7FQ��D'P�`�M�x�wG�h�#�3�ԴL�Q;L�-2��K����%@�" @ ��̯"���� �ٜ$��E��U���~���Tbh�'�=l9n�11N���D�B����>&2b�R	�ϕ_,����)�$�I�E�FzAϩ)0?�@   ���@�O�I  N�`��\n�_��϶��A3�x{�*$�$��"`�N�EP��sv$�D�[&����q|j޷D��V|*���j�%>��@�>����J���yٯ��@1:�v)Q=v��L�l&hG)n��=ȳX�u{�xuZ���B��(@  � 5c`�MJY᪺��"�3�C��c� Xb������r�Olb�H��1$)�o�7�Q���!�6�>@��8X��0`     Iq    %p�3C   
!�"b�2^�5H�)��4��L�$)L�T=�(���W���\a���ׄ!v�D�I���!�# A*	��y�<f������!
�1�=h[�,[�z��a"%�]K�Y��
%������2�
�,"/��X�8`   �tH8��r!	JJj7#apx�7�g�0�6��@!P @<�j`  (�
I�@ =� �V>/�S$�?,�	6hT-��q� ��Ua ����̊a�����s�<��ULĐA��p�g��C�Yp����ı�dY_�Qv�tIuc�����!� k�=�������   �ģ�  T����x=��h?p� y�D��1�"�3�h�x�C�I��msF��"�����,�[nCf��I~�9��	� ��
]���� YD ƂE�  N
(����F�r��gSa؅�A�E�B�(����b��KuU-�nD�M�1})��	�ut��f�7u�&�/}3Z��<��ժ������\H��M힗=��M�����E��vy�gSX�P�$q D��4���!���l��)D�k�U�i.�u �3g�z�(�m��F����'R�%;�� =*W,P�$yo��kW��8�SQ"}�(��a<�=����� �,�ŧ5)��30F6���0@!���'<r� � ���$o����;J�IL���c@��D LF�Չ1���>�����SEAh[eԑ	%*0C�SvYDż4!(L+Xmا��y�)�^��h�ztS��	B�U���'=�@�5�$p�[�������XZzY�T���a��:�7F�ż�t�62Q"�s�*� 8E$rľ��ǅJ5kg���>�Ғ�i� \ 0Ik���M�<5,��ҬY�
Y%DF�*�r�F[+ �c�x���-�����^�
��h�2�{wc~�8A�з^�.���l�S
����Q���C��ť�.)*���<XҸT�ރ-(�!j'4��Ɔ�y=�L�RV�R8¨��
I%�Cp;�Y�enH�q@��+)�W5%%�Q�����	 AQk+��O �K� �BDH��Dx�&9�(z�j�9+#x����b(8���N����_z�������D-��X�B�8�%����;5�� �k)�6D��\$W�@���H�&�Q�##��Xj*m:j�^�U ��#��d����4�J}t-@�.A�EQP@P�QEQEQNZџJ����A����?��Bԃ�K�uM���^7�D2GmĢ�[�f=��0���Lr4b�� �]6�t�QO�+��K����+��!����ׁZ${�O�T�p�g9+������� �)�P13e����sߊi>Y��06�������u�;N�M�Lb��L��a���^!S=��7��҅�b���$�O٤���lA!	c{F�ҭ4�
�X�v:@g4����OM��e�a4���uS�稹6�B1�U�j:�u0����E���i��՗�q�z��H�8��E疝x�Z1Tg'���5WGK�b�Q��A* ���N�ޘ�L�������U@Eh`;'$X��=�p.�p�QL�>�@�ۄz������1i]s�i�./��m?9@�����2�����͉��?� `�j`�1}P?#�p���r殳����=�r�&$��.�C����ʔ_����7���� �F�ٻ�!X@�/Ǥx�~y����\��/#�@$�r�Z�=�6�����`�B�(�@K@r
��"u� 9@P�9�*��rjs����{��	j��b!��@�b�CRl�I��xs(ϳvW���`��/�����$��	4hhu,wI>.�Ez2~�7�1��Ul�7��T]z���"k�4=��I1�Y=��V��o��o=��E�5L��0�\`�D4����т�h����4���������Q#F�P�R܌<�)Q"��]]�3f_��te�ǂxw kI�},��LF��dPW��|"_�.c1�TC��@�"�*C/4##-������F��Z,5\�@P���N
h��E\cO���"NZ�<Y��8�b�Y��A�X5cm�).��nŧ|\u�6�n�8�o�SK�@�Q̠��OJ�������d���%a&(��,�;1����b{�<�/�wR��&�V���!��2��k��m�E��ڪr���Z*~YK���;��G��\���d�����Ƃ-�ɟp@#G��b��x?nxl�iz(�����-z)�q��c�8�^���ܚ�@����F �4X6�'�fEL�\�������ִ���})D!1�L��B%
���(P�9Q$c�.�o���''�z�'��釙�'������w&�
A@A��@q`�0㈨�1>u����TYm�X �9Fm�`�4 X�@��㈮��A5Am��y3d�#���.J����e�^^�wm��!O�B2�G}h��E��������U�W�ݟ������bL[+^G���A@Jځh�3����]�$��[{�(]]�-q;<J��ɱ�m���8���@@������e	f������Ѧ(�f�BA�l	1:�K�
� �`��  �. �f����
��8Q��E�-������P�f�i$Z)�R�`,gF�,�a�ǎA|?�OHs(k��Ē/uӝ���t���C	?A�L!P8_�th�[����#�؇�1�ǧ�Ke�9����DN�	S�.9��I�a����`�[ax�$ld)�D
 �T.V�8�łOp0��6
RD6�;X�}���,Ҿ^��_Cb�\�E���/ߥ�C'.:�?�(��3�H������5K.P�,��
��[f������t�~��FRQ>k>Iأ�Zb!�{Qr�.z%�^��og{+��n\L36�hy����{�@J��=���M$Т "��>��zM�-�rb���܆��X�B�z�m��L �]=�6/�=�~�8u�����n��@�8���`��~]`ȏh�ݱ�0��"2a�o�H��Q�p( pX�ٌH��Hθ�R����&䥭O?�@�����<H��ݬ� ����'X���z���s��ƍ���_�;=�ޭ�jPq3�	(��F�	t�����3�@!@0#�v��h�cx�(�ɂ����	�7�Ȋ(�N-�O۫-������FPYz�*��(�О��^�0��n��B�������CԀ��[��!B��3'�/-.��	���h�,�=�X<�@��ܜ���KQ�, @��F]$�'�n��d�S`w�yrl�����W���-x^��'k�?����#bFN��x�DMQNn�(��n�^r�������&_���C�0`�0g�@0G��$�`5�	�O����"�R�?����x1>0�ĭb �3�>��S�Ǣu�[	P@q�7Bj
��
��t���4\L*3<.�M�DA� �aT^*,\�D��ܤ�0��K�̧��mXC�T�mxA��θQE�<kӕ��7����s+}�99cM!�M���
��%���o��z���E�4!j
��C(��~I��E,��	
$q�Ln�tj�.U����K�τd��bEa	͋ �S��g��sG��J�be��!p.h��o����}�#6)1&Q��Az&A�t5�t��ҫ=Ҹ� fZ(�Z4{^<Sȴqk��-D��l�E�HX�A�Y���"�ͥd\�<X�e1��Nr@:m56mȥ��\�$���(�����{U�X�2�6��ą�a#4��^|E��c�p�Bd�2�aO���f���m����Np�*9Mcܔ̽�"!O�$$ H$�!�
Q�&.k7����6s��p��D(�u_Pth�.>l�o��7D��`�8����Hp�Ç80`����@8r ��@���AQ@x�df@
�@JA�J`����|���9�? >�PTa���� h$ `(\x!y��<q�ҺG��Ya�(�2��__eۺZqP4@и8 1�=�Ɓ�iij`1o�0���1c�H�=R���k�xH�v�L����rHkH ��0)l���HNk(�!r��^��э���/$47��O�aW�zL�&k{Gٮ5D�2qo�\_�YvLs���o�N�_H<�	;��
��7�"�!�8�f �"���hD����� �0j� 0���k"���Ã�ȱA� ��Q�0m� `��d3�'�`}@�@��j�2y��  S�	��N X (��@#   6 	@�  !  0��1CC���,q�( ;���:}[(��8  &@^?]��3  ߶` �x           `    6��	��`d�8��XH@�  `F   �LG�6q�I?�`     �   � � �  P           �              -i$y |��&�h?���6ĝ��N�=� U�bnA�        0 :7 �     �   @  0              ���
���F�d�L �j�y���F$p� �Sbc���       T"�                                     �f��V0�2�d(   U���` 	@�� bd�\�*��  �  ��`"��� �                          ` ` ` `   � � �    �  � � ` d 2   � p�  @ @   �K�@ �          
</file>

<file path=ppt/media/hdphoto3.xml>II�   	 �    z   �        �        ��    �   ��    �   ��      �B��      �B��    �   ��    "      $��oN�K��=wv��WMPHOTO D�q � �p �cl HH�E@   q� B�   ��        J�����a	��, 礝�KYxF�)�W�La
���0���	0�O�0�4!�PPBl 9Q�<��@�� }"�}�g�j�   �+6S�> �>b8  �����@L ��C
��B������Tļ���.���S�̙���X ��a��:��Jdմ^��	U0��a��"��fk  !US	"��4!-S,(J��``Bl�P                                                              �A��|AD8��,'�\e"	+N^ b����X��_� D�������'�<Q:cǬ�	L" ���Hщ���$[Dy)�pc��'iP��JR�Y��S�An��eA� �Ao�"Ώ&��@2�A\b�Q $"-�֌�L�F��9N9聋��h.�4�   k�  
�   x       x  ~\�u,h@ �!tZ��Жj�BV�~8�����p��$%�����T!,$|`Aaxx�����3ǩ��KkQ(�F���     � tD=��Qg�~����խ�T�c�Q����C_=�o_ǃЋ�@����AI A<L!Y�=f��W(���HiQ/���� ����|d!� �  2Q	��     �6�	��;���|" ����U扏�'���ȹ3p@1����rF������M6(0�-���r�=�\��`�~�.������r�5��ٴ;���3r��Ɯ�;����`?E����vG٩�R�vI� ��                      <0��B���$�'�C
pX�8 �o�bō���V�}<��,L���To_ߟV%� �{J�����A�&}��7���r��	Į��|�@=��0�   �� Q&          �Ƃ!��,� 3��Y��Kb���d,L4y������,4l"^�3,����&lH��`��
���� u��V^s�N,�v��L��;�[H�����wK���V��^�2�   } � 8         �D1�� �F@�1���N��� Yax���|�	�U��a�{�&@�_� 5���� ��D����|g��~\�H�=�~�6 �`���Oi�>���"���1� ��<D��� <��аA ��"~���}Ḋ�$+Y�@t\\#6V$%�ᡳ`�Z5�~ݶgu��M��։]��ڭ�� ����D��X�߉����/n�ܸB�.6�g����� �Į��
��y��.��U;�?�f#U&_~'n�9��>e�?Rnj�<��2j�Qz�-�����o�                      ����2�( @�cg�]���ֿOj�.4XFϋ���`j>���1������E��?y���?�a	�Qo��� �HO��"�w�*[�ɶ~�D�Ji`��fQ����.dz�h�z�� ��5!EDHdī��>����M�P �  �  �   �                       A�YG��<�<66��Eďke\�oՂ��6$�J�H <\��A�0�	�|#|�@��c@p�x��rK��k����|Ѹ�b�c�d��E   p��BS�L"0BI��a��#�:&�	��,�o�Ͻݷ���c`�CF������B���8 � 8A"?�3�m{{��a�/V|\���x������� ٚ�� 9�d?��      {�1?���Xt�x   G'�����c���H�Dł!S���H�����	�H��R 7M��,,I�m�h�k�qFA"���h3���� �&��#���/,<1
K�D�O��ĈQ˴o��d���%+��*�|!�E�aH��8h��� вH��a��ㆉ�#�8���(/�zRiL���+Q"�^�a>CP�P�q�Ո!�H񉺱!�x��$4K^L�#!s'���0�� ��l)X4b�'�ㆍ(�6�g��F����<���ВH���[�	x�M�Y�z=4/C��2�b��O����	 ]�8����3w �$H������a��Q��1�~����"��6zC���j9j�%����	H*�Q쟄{,},��^��/F��Ǝ���	M���A���A���xِ<�E��=�2�����{ �DA#�����!`�W�0�2	�Mւ%��`U&P#�d^�Gyk��F�t$��(xP�8���	���^s����?���jK��oy����K��訐��iH�b�ԛ�jx"�Q�=�4N���c���@L�r$G2�u֭ڬ֡���U:�^�LtH��[�I�o�dSRD�i-Y)Q�w��=��i3���I(�Z�0$�4*$%�f���(x
��;���	2���%ֵ[���D�5+j�Z��H�b�*S7�u�t�*����1�A���W�־�$l�}իR��@���o�����<�B]+3kD�����R�ѴP�Z�f��]5�a��%Lh�	�E��!�,9�е��p��H�h-<R�T`ł�FҸ!h�҇��wPX�;�ne�ZCP�(��,F����f��ܪ��U��]X��1>�]�2{��HZ��j��V�h�f�ךcRݘ�,��9�Q�.-=ɨ�!E��W�1�0$�	L$.%[|�1�!v���ԇ��2E�x�ce�"�2�_�]�"��"���HtL`������]m�֓1$jJd޹�b�M�1bE�	T��{-n+��k1Y�w�g���LL�Ѣ��o�+	픖�_�ڦ�&$�����1���BS��0�e�D�]�.ԇ��g�!b`�dc�|*�-����8�#K�u�O�����˗���(�GӐ���`~�	�!	�d��~�I�ٖ�ZLr-�7��D����mZ5o��1J���@�2K�ҁC�,��[QE��b�Y���ЕlZ�lKHi����2���qD�!�H�dCR��n��e��5�w�T�`a$� C�H��O:e����Z٬��K ���1-f��7^���k���?szHOK�c�r+��y�k�����m&�,�{�&H�&�V5r��H	R�	V�)L��%�b���8�����g{\��
�Q��	`��� Ί�K��S!0&>7�ؿ�� F��Ru�\�#Ѫ.���m�m����Y9*}�\�`��G7ӛ�l���K�Ey#Q���+��(�ض#8�ߡ���\K�t&�S��}��oIk�@sŉ��5�o�,7�:d�VRz|~��  U>`d�ܘ��/�q��f*:��3��`J6���B`&����E�r�6R	�B@}�7��n���,X��@z�FF���zhK%
a\G.Ho���ش�I��p��n=�ð�ܽd2��<��T(ȫOyZB��ō*���� D��Y��Y(JT=���4L��7�i����iD�"��<H��EC9�}'��!�H���t6>p� �gc�Q��l��V&�i"'{�^�#��p�|Y'��@acD�Wd�t>o�o������5�˒ qr�Km�0x�bVW�� �{�?X� �^�RA�kL鼭����ƍ� o\�(�o��Ϋ?�!U32��L�����'�Wz-�Z��.k��F��ul\ˈ���y��,H�j9�o"h�O��&@�ǨdɆ*�z6��.5�o)�������`#��@T+ �"@C���2� �|�]hU��V�8��=d��(�hH����գ�Y6n�s8)�M���ʅ�b!�X �FI��Y�ka�)�̐Ҽd�YF�H�Q!�@Ѐ�qE��$&@��ty)&J���Z�h@��£u�  ��Z�<X�Σ7��3��B�$H�{Px���~q-�0���$h^ʴ�Y�*�h!��xO�)L;�� �`3����ֳl(^�Nӵ 3xQ�TZ�K�",l��el�3bٻ"t��ko�]��e�'?����hrӆ~UB%�"&�ˈ�60\Hhq�R.������j�,Y��L<Bu��G��YDB/���].3��(�c�@�E�v���MY�@3Y�9�� j�b��Uӻ:����_&t0,���/)�?����?X�"�[+���Vڙz��=lQ�2V��ha��ķ��d��H\QLBJ��x ��=��c�t�τ
f�N�ۻ�{�+`NV-�zre1̔��N*�5rIo���k��� h��յ��ж�/��#RP ��(=	�<��:����n�mܺD�{$�K��b2`I�&0��4��BbCǶ<Y�%��@ h�Y	[1���0Wj���h!t=U�rp
�0@�Žg��GWM��x�R{�����g�8D��S�̌��&8r����	�+V�A��H�e�٤�E�$e҂B{��u�g4䵽l*B;)� �������#lG��!i߬*��$�p@"�Ln}p�����^�,Rb^]�y�|]>��fgc�&�&2F��BbF����T0@�h��-"��7T-'Q�����0�/�anZR�>\��NF�� �r������]$���F�Iu�O6i�bY,�!Db�n�GV7�_�ti�g�O|�0A}�#W�V!�/2Ն�C+ec�jZ����x�H�^��N������ݿP����������8I�۔��������t����u�Փ=���\dd�bD��@�"�� �8��.h�f����@� �g���m�p91�({u 0����S{��|�Db�LQe譅�m�W��T ;R2��~L�������5c�L���=��3�ϓc�1��(M�����#3`�Q�Aj�D@�|p���B$�l8A=^YP�p��	��F���4�pP� ���
[� �ť(w?n��h��Q~���kL�1ęF�q1�m�����Ro
�8]�7* �!&��i�A��EB~g6�bċ�c�t�T���V�(�)!(3��cP��-45�~m�| �cg1q������i��x��~B��i���܋ �K[��$�z��N�Nx�j��ji��-&2Ԣ��E��Ud���m%Ȼ2�K�'~Q{�a�3�#�"��@�e�0$1q#d���̴L ym%�)��q66f��
����HC�;�����+\�2��!g�r�y/�}��R ehk�n�	�9i%n�/\�ʔ#���
</file>

<file path=ppt/media/hdphoto4.xml>II�   	 �    z   �        �        ��    U  ��    �   ��    I�[C��    I�[C��    �   ��    �]      $��oN�K��=wv��WMPHOTO ��qT �  p �cl HH�E@   ��'N,<-�9MV� B�   �7� Q%fͿ�;���?�"� (�Ae��pJ�Da�����be홥�T({���$���ՠ�&<b��\�w�4��D�ݸ���_�JM��v���ё!! ;��@����c�8>H�N�C
ʙw�R��xm�)�<�py4(O�tJ�%_Z�N�b=%�ψF���K'"�m �Q�+:�G��T����Ćx�vIY�yzSl�n!�,�h�T&�U��5��>"�q-�(���b���8k�O
91qǨ�E�`����R��M�n�FF������G��.�!�h�" ���ı����j���󄺅"��:]���#���~Y�]�3s���褣h�pl�N:Q i#�oAA7n�^�������*.3b��*'���Aj���!q�a   Y� @          0         �    $�   0     ~�d�I2o� t F0?f���A#�Ѣ��;���Y�|[;� #bmO�D�64���O�Xh�&ݠC�^�(p���
[�y�Ƴ�B!����&�  wq�  �  ��d�c 0	���V٢���W;mE�|�FD%�� ��Ҧ��� 90�A��S�1�^Z�� �p��d{rj��l|XZ��X� (H�1��Z�QcB���V2:���D�V�Lh`�i~�p;8۹���d��&6�"��F��:+�I� +CWC)31���o��Lv8���j������Y$�I.F�Pp�Qqaa,z������n>N=�U5͝��E��U�1�_K@�W��!�z��!k}��#Q�ѥ
������TF$#{͒�1D6~q�/�O�� � 	��  .� ���{05�8��6 �5�� ��Ҩ��J����$.V[�z��'%q!�≗�7�4c�I'��Mt�R��$ד��%��ŷ_�m`�aCC�~rEu��#�jŵj> ��v�yW��5-��NJ�]�ڤ�17���<��+1�d�˫��{1!#<d��R�JOɫz�xh��"HH:�	$�Hd�"    ( � #`      ���ņ\�#F���:*`��*n��P�z��F�(T(]Ų�Cb��?�E1�GJ��<ڼ���҇7��C�$MR[�B.�oAJ�<���J�GW�I��q���'cq4nx"�t���T�����wP����Z���#g�6TȨ� g^��uǕ��c��7LϒݢIM����h�J�=�'�&�4����d��ڋp�$	}����� C��  �  `� 0@���b�2�4)\w�f�nY��ܥ�ʼ|�qd����a���� ��cL �y��ИD2���tP#���@�$��m$	^�ȑ�i u
�"@\h�@( �!31�_T��<m����g}z�\��?A��R�U�˅ `�X6  3ʢ ��)6
p!�@Y�:
����ǟ��C����
�, ; 4��JM����9����/P[8�v<�B�#x+K�lD��"�bH��Zu���XYF�9 9<R0 	� dɷG�+����~�˒��^��W�x�ɒm�����B�>�� m8@f�A@Bt e^ e��a�<�5����H'&�5a�ph�(r��JsjF��0x���W��Q#]���d"t�i���n=�l��&6<|���ҫ�� �-���7w�YD9N> jȩA�7�4\O��/p��4&Xl�+�S�;�F�R�d"��jz�̨l�ķ����[��Dfm���B����t`�1�����09di��1}�P���ۢ� �T�Y  ��d '_���Z��Æ��3AtB��   ����[@" �Oἲ�LA_+���(��V��I�ML�~ �C"�	j�b8*��эY��i#�@B�T*a*�X��'�hP�1�}��i(x�JhT�xb zQ C��tZ-K� �V�I$K\�L�p�<W�*-��v�zl��[X �ĭr���
(�F���0��]�_����2�%*$��)<}��� ��1AE7V� �
���+���;尠D!���2*�rǪ<�p{v�g�*%�i�S�@B������Ny!�/Z�����Ѱ�|�N�0A�A�}P�:1��5����Ħ�xj��C`H�H	ho���& XLC�D �H�M �   �ղ��McMIz���W��R��Eb�$#��tFJX�@iQ.Ay)ZaP
:�'�N��s��BZ�&��f<8=�z?Ǳ�6�X��i �j���"��L�5�G��8�B�O��K��*���aP��C�Ѱ��mᆑ5�A�ϠH`!� �� *�   KL2?����d}��qI�@�ԍ���Mo�~k�T\�	QT��p㵢��1�Q�~
бPQ֎���seMXa�\ ��	��=�H�!�%x����a��c(����pp���a�8��U�A�S�0@qk,G�A.8_��1�3j�F�"�0=ӓdn�Bb�c�J�jLL�d -�T��d'�����+@pOt5�CO � T02�s`��G&����P�^G�'H��AC��� B�A��g��jd�(��Y%��6� 0����X �|����"-��q��;�b6��0�D�	�!	Q��ȥl�4P��ar�����q�c~*(��l��z�@
 s���?��O(���^�P ��ϱ�RAZf�M1�,� �x�B�@������+�f��`�U�ܰ���D�JoZO�K�� �]JIl�t��Ǩ�;�YI��g��hS8c+�Xg& ��ٓ"Bɓ�TBK� Z�D�2P6��֫sC3��cO�Z �@Q��Z���$I�T�*� K�E6ISB��F* � ��1�xHR�L �O "�����S4"P�� ��v T��
}�   #?�^������W��?O[��}<A�����X��)e�B@2��ޞ �PdA��e�<��<��<��<�33""e�z����ǃ_�����Lօ1���!bD����ɉ���n�
'��^ �8H۾��~A?z�Y7ԋ%0�4$�ׇ�Q6�ց��R�i*D�p�[����*=h{�ڶ��~�_�'GbC
˦����U�G��	�$�7ٜ�Ɣ���`i���ި4m�w��d�&�W��y
Z���h�G����ں*����FdT�m�o;Y���5?�V�e�D�o	4�go�ó�t<��h�=��d�oe6�ƞb�$�7���9d�so�HN�t��n���4ؙ���(y�D�]i����x>��A��r�β�A��x���F�D�#{����>V�ŁTE�\��ĽF��[.\���lپ�e���Ļ^v(�:�Kd;Iͨi&�}��+6��2K�n����yBK�/�о�&M�̑�蘿6(n
��	s���-���=|� ���rJ�����X�Z?�銘�v�V���<�_D��z7h�#z������d"�n[oq�i3ĉ����L�f��Wm�2g.I]{2�l
C�)J�C<Q1U
g&g&g'�ӓf�����,�RK$��I5�����#fo�M6��b��&<��	�Lz��un
A4~�X�`L�9�i"5�洱W��'׉� �%�|��^Ȳ���`^G]���&�J�<Һ��_wT����YL��E~6eg��,�ȍu m�,q�����=�_�2�	���њF��iF�b�x�;��B&8�Ce�){~�r�n_훱�!lErEt���F��1�s�:���[4�R�E�j�/���Vv���'�?�|��!�t��lč?����b7�����)e`j��I���bEs��zΕ�\�+�>p��+�R�R�W�1J۰D�"�9}�>	���?�ZM�7�ʏRC��`1AK�yQaC�����zyuќ-1��lV�؄(渑7G�6�噐s�Ѫ��卵�6��"�Cْ���64y>/�AX���1D��m�$GCgc�f�E�&�
lb�a��IF]��e<}���Ѩ�H<�c+���:.&�o�Hl��)��8���KԴi�����U��%��A3Keu�"����4B�u1�*Q6�(�G.Z��%H?AB�M@�Fox�0� B�)Y��% @�O�'�HW�$�hΡgP�3���r�`e;D���*��˶��N9�w��]�92���O���~' VP�qk�[�zߣ����sH�9�i�Nj��4��D2#L1D4�0�CS�`�E���)J+Zʯ�$%x�y1b���(�sN4�%E��ۉ(����Du0�J
���	1"
"	
ө����Q��~9�~r���|�oYqqT���v[�XI�w�ߴ
�}Զ��'�_Mw�7���쯇���٨�Zy�U���V*ѻ���*w�3���{����'��*�5�vM���r�m�ZM�i�[JI���s�������VBe0���S�!��O-1K^�<�he!�Sf�y��'#����j�T%����.��Wǭ��(�T�.�/�����|�9Ӛ��[Y�E����\["*4�C9?����C��[*^���\Sk�ӄ�(i���J�9:s��I���\�;LW��6s�@/EO�^F.��(�f7�xh#�i�	R��dy�ijY�̅�fd�I��OG��Y�b��zΞ�u�|�c��-M�B_�q:��Ⱦ{!���h�"�$�IX�FX�k�4�Wa����a �KV���+����wu������2D�����$m��"��@� (� ��B+3��D�jry:rbD���k��i��Ӫ���R:�������/���k�*����1�(�!(���[�@�=�t���ׂ���5�Ĩ[�n�m`&�M�EexH,L��p��>V,�0���|������x;�vn>I`�$P� %T+q`o�`���� ���.���:��� �2��x�a�����_�f<D8�mѧ5Mf��	S-;_��Sw2��G]M w�a�r�+EPt� 6u���<w�;��$�f�cπ��x�����sq��[��RRz���5"Nq<��g���Rˎd��������|�{/V~ߴ;Ŝ����lL��tş)k�7���E>��y�����2�!����
P�CL\��ӗM9�c�-��T�y��cQJcZ�{$=�v�Y��̐K,�A)l�r��rb"��9=�� N�h
�@H���;!�O��1&f1`�Q`��0�łۥ@�D�&f���zp?OΪ��"�D�${�2E���B��T��)M���;h�X��¼B\L�JD�D�2r�l���_M���2 ���m�7×׼�)ۗ]&�j�uk���'b��o�%(�p��x�B������$^���=�\�P�7�3���d���;iܦ[���
�R�\`���tyX���a�`�
H��e�1B�z���I�������(2i�����[�V��ygl��dLA��"ĽSFA� �#���߰�v���?�|�	f�&�T�)�7���Y�=��xJ!Hz��'����3��zb��w��n*ڳ�����k��s�Y�Rs��Q����1)j�	�ʈ��;�x��^'��-f�y(�D���s�yV�����wQ���i�rg5�5ǌ BA�QHNS�����#bS�c	i�S�EJ���G���塚9x�z+����I�6�Z�����VR9�ܠ��p�T���/@vo2=��������ܽ�)o
b�܅��E T���b�z�>�n��A�K�N�0�1Ѡ�/�V�X��b��=��荙e\��5�ܳ7��C��"w͋
C�����QE�RI��$g7k���\��u���K���>��G�V-�;Q���^E�&y�j��RH�ں�ȱ�oC�&�� /$����'2=�O�}�r����Q�?�~JZ�����Qr4�q籥�W���é���Ծ#F���:E,��땜(?��Kwx��Qm������Է���?�{�c3� յڲe�Aح��o����T�'�n^Rx�8 �|�k��9�����~�+�/�x��`��̰��mvS��_�[peǯ���ѣ��
�9�LU�����9葘�$,x��I	g(�($C�q���xC�sQE״xJ���	��17G�U������z�J�Mx���ܠ�e�Ϸ��˖e��2Hs��a(�wGA�AfJa1���!)��!%���m�]*�M�)����nh�H��	R�����6C1r�K��V��c�y䔄<���!8L�<2����y@`Ә��N� ������JVtυ.i��,�9���2�>9���ٽ��
��y�J&rtMh�A\;�p@a�ј�U�q�E�k�VLl��,(F�2�AQ�EF�Ϻ�d��,Q�o��E�zP����g:*J��]��{�m����-��Kb�h��d�V+la[:L��ֺ�(�	Z+&1�}{%C�	
�ĺkD(|8�M���*F�aI���Zy�1���b����S�s�LX�r�S�U����BےyV�>L���e^�Yb����+y:+�"����f�n��VQ�3�G}�$�bE�u?�o>;����C4Y�E2�u�R[oc4=V�1+�Ȫ~�4�C�_���-��l=��ѕ:�Ε��2�[.c>�]{G�.4ߍ,u��/�ν��_���~�kV����EU�܎ԑ;�����&w�"�}X���On�v������u�B�i�ʠ�z�3��{��dG�15X�;���űF�m�~���^%��c]�x�X���*Ց��1��U��j\�&��ħ�A�.#/
��jJmt�ξX�\O��#|9�J�ɪ[��I���\���#�}�WR�$�[��m5��I.֏�*J�K������*��y�䀘Ӱ��a'=�s(����"qT�L�DFhR�i��T�![��!i�i�ii`�!J"BJ����`[:���(�uԊ
�Ђ���Ȏgո�$2��䢅R��]؂�e��.G��%�R���߸Rݴ���U���;�x�f�[N��w�0�e?�Z2��fom��[+>����ŚQ�wpf��ٱ4���\(����P%;4��.���A�O�����3�]kw�$(���,ΥV��.h|:zB6�}7�M�1V��^�)Mr�ʴ7��T�gd�������)�9#�x�viXڮd���.P�k[%.��@�	�T`5I�3�Zn����$2�.U�����c4�ǽQ/+VR[�t���ex,r����ݡ�L~���m_o�6Z;�����i�}���x����-�x{J*����<q"E��lD��U�^\��LE�I�Bw�n#�Va�G���Sp��T1C�Z QWn���S�� ڬ(8���
����*�6Y�n�G���8�ŦD��FW�f-ġ=�[�VJ�EG��(�٨�y�,����)#&�{����Mٔ8���=-�>���t�x�׀n��Sr��]��"!!O�5V� C��-����S�� ��'1�v��[����/4浫�\�⃖,�����&�(���b\�$Y���iix���N������ا�=b��nK�Wmr�{jF�-Au��n��m��Zүe�3�e�v��'� D�F�[��!�!;���Đ�V*��L?O��"��!�Vc"�C� 9 @�"�!s1Jf5t�������
{!J��ƈ��%4��ۑyn^��Q1t�,H���H)*TJ� JR4�Xp�.�?�3v�1��L�E�F6�\RǷ-m���T����bx瘱�v��14_�u��ڮ�کE}L��)+~;[ETM|(��#�~��~e��m�nIvw�+>?i��{qƊ]m����U���l���ܽ���<�)��ꖩ�kE�3�؀��A'T�g��-JB�S�Nvbf$���r����X
�Y����Yx:�M6�e������6��G�M&_)��#z�w���gǔ�=��7/�t���F��t���Ǘ2�c"HHBH� �JJ��qAw�n�?ۧQ�>��E#:�Y�D�~��H5B`C���e�-[�L;�K�(�/�a(;���!K��~,�,QC4�)���d,un���ktE�Qq-�#(L���?�-J���d4g.*��g�-�Yb	�ۻy��r�4ϺR��8������������('����ҞO��z����m���̮���Q�痮��Q�K����\��Q�Iyx�S}�N���ɼ�f�)_J��Ds��j���<�&��o����Q
׋mG��x�u�]��q�y�:-�����;�d�\�_Ϟ�B~EԧGS,� ��K��yŒ�M>L_��r������ @�;[�5�=�b�@o�w�d8Z�(����2!L��#{�r�H�[WU�}璉eN"�p�i��W+���>^�k1�����'۸����ʽX��+ j�oK�m��S���ʉ���9����&�>�`��R�X�͠����'��N[���@?9.��	@���o��E������P�h��;툙�+2����Muw!S����lB�Ρ��	�(�P.f���������8~	�	�@�����J�E B�P~c�Jl=�@�I`�<>���c;����M���{پ���č 1�
M�ۗC�q���:��7�w��v�����=U�ՙ�ӶBr���"��	�^-�j�9��4����^���Q�,?_UUY�\��q����2�`&�����SI(��cb�aw��G>y����p�(���e^�K�eJ��jx��RcJ;,���f
E�/uWyyb�cDE)����/���F��p����޼���1I�̷�o{#�e�����ʄ��qG�5ʊ9@i�r �kVJH�E��d���
�6Ugo8��p\(ʟ$R~cD4^��nq���(�p2���
�45?��æ�D�#h����O��GE�]���4�J[��3x��Ը�i1�ǥb��dղNe�U�ܗS�<{�o�%�Nb*�QE\�j�QGJ�W�2�~�C�@[1	��!�I�d,Ƚ`�Q�� �xP��,bb^
����*�K	@ ��I���$��ΩۄtK�@��/����Q�-�ڞ࢕D��ý���R���*���NW	��+�����rF)Zl����Z�ێ����$����ĕ�%�E���������b�bX,)gh�oԥG?֛��x�P�K��v�&6��8�Eⓚ�Ň�������:�GE��Ld�\XFz���v���ǿu7bԂ`eL��9W��>�ņ[��b��ʩ4X�� t�ִ�r�Nڦ�K�Zs����0�jo$�����L�jV�<�.��*���K�p�$��R�L|W\�^Y��:�\�S�j�"GOă^jP�4�mȔ��~�JA���{q�w.I��r��=Hd��1���VK��3�(�p�r��y2�{ɫ�=(4��_�}ץ��y����RF!��I+�k��<��VɄ{����Z���������K�2c���ى�� ���ܣ<�
_�B)0�� X�E)��ϒc4��Ϲ���-���|�O=ӄ�o����\�3�.WǴQ�<qmmK[�4uK�^��rʰ���ȠA�a�L4�:Dl/�>Dn�H�G���		����H��3n|R���(�d��C@�D�,��
��z!P��3n��R���8���t��V�H3��c{��[EJ�"]
����v�
�g��,w'�=���0t��0C�;L�5:���t�96"��DC�)p��H�Qd*�H�d8�y(��T�@E����ꂶ=`���d'Ĥ�F�"!�:�d~]��IY
a���:�t�j1)����I�^V�,���'{�g���o#�:,�K�'���F�&�"�/��	M+@���&c'���@I<�	�x�2�`��&Z�����]o�a��@���p�����)�+ȱ0v�b�E.U 4�B#�pP��*?*�ʠ�QȨ�  8��Λ
�����la�J �A<4t1=�����B��� $L���               t 0   P \ 
 6<�X�e�@ ��?��*�� ��  D�6 ��ʑֆ6�7�	             @R/�߈��֙�D8 �&�~�����ۑ�p������0א΀}�ˀ��A��1�!�
�"9f,�T-T�?n`�B����wf`R�� ���)3"�.``�1`  ` ` @   �RA  E�      ;�b����`��	��Da�H�DI
5�f�1t��Hy�!�`�x�w2fXX�С �ڑ	�d�'�y��jŀ�]i�~���p @ G�0ࢁ���H-W@9��T�t� ��!� g�S{*6 @���2�Hñѡ����9��  �   �  �    ɀ` ` ` `  ~�	��H��m���D�`�b��#�)���,	��D lC�� �M]�+] ��=d"���P.L�q"�ub2���Ê�L;��  ⥡��#�D;�**����U4@�� �w`u]sN��@���bM�?��L���"�  F ' �     �  `��@ �� `  �@ ]�2c>VR�=A6�G�iq_����@M\�S)��-�1�pr �F�0[dV�0a��0�9ȀmK�,,�B.`@��O�D�h��߃����d4Hm�i�d���`2� f�`m
���CH""ڀ�!�bD@��SI�B�'� �;&x{� ����������ƌX`��4% � �   � �  zl
&�] ��8 ,�@� .I�N �=�13�VeP
�菷&����o�e�a�7�D3��	{k [�l2G6Ő�ȫ����>���ی����t�E��!���M�¬>8��/<Z-� ��V_�Lq�|E�c�\�T����
"��*������x���;LFޑ�4�`Q XG��G'cZsO�F�@,d����t�d�a1�0#r��b D"�MBɶ�}�N�ǈ,��������,BK5<cp�v���BrA��:�I� Q=��; �_�(�x
��h
X � 1�� x@` ��p� 
@0b�:  `   	��r$*5<201��-��5i�Of�򃥐�����@*3��bpq.�{��vr	����5�slT���[��]�ȫ��\o��܂e63^�d����F���H[���i}?ȱ�sF�>^dmS`+�!�v�R/�M�AM�9a��K(F�~��NSv�1�r& /g!�,4�|:`R����3Sb�9>S"S�&e�ǯ�DM��J	P��ɂڠ��Ex�
K�w�Rg�]95�5��<�B��^���(cp�3�h��L��L�5v�R�9.j�3�^�̓䞍K��r�Q+�չԹ�Sa a DhE��?>�v��
1C���i0U���!�㒈�� X� �������/W }jqN���Ǩ�P^ F	��R�����8��pF��=�ː�Q���R���a ���H�jQuT]^�&9K�QG$P��  
 �a�5@��`0V��!B�ʂ2(�P[>д�-I ���MB���	t'2]t�j���&�И0   �@ ���2]��R� Q�}���#drdv`p�F�fЌ�P�"�Āzi�0�R�P`0�SQ$"���G�nqq��'"����9�Y�� �3kh�V1#O�Q��2,��m�FKfV��B]=�!�R@��@���:%2\Rg[��;9PT�ܟW��� ���E�����1k�<�q�>�Q8r"SQ ����ʔ��(%*�3Eń��2�k���
G�� ӕi6(�eG]9p�݂Xֱڴ����V����;���P�,�L   "@  ���]@���� @ �`U�C��i´�}5��W�>��ь��ʑA �dD $c
#(2)  �� :� U�����|����*!ޥ4�������B3�c12�q�f%����H�FhZר�!PB�d��W�N�pCp�E��*�޶�얭��p�4;p�������q��O]�o]Kҏ;n�r# �� $ 	y�""aj��I�`p����#\| �f��U�K���������O�ﰁ�MU�*\��\��{�>�     2 J �Հ%a����ֽ$㒡�� �������az��U$�p���E�*��|�(>4&k`��m������@2�z���B5,gv��]���.tH ��wD#�`�0�s�ŀ�dx��g����:ƃ�3��nR�^y{7��(�76<r��C��aO  d_�B��,��yK�t�S� 
?��DU�T���3�����oQ�kKlr�t��ܱt� � �+K`7;�z��� *� ��H$fl����mq�c[�ŵJԨc�
�!ŋ��l0�=���  `A�.��T؎���4�b��ۊ�8Y��U-�]	��Ж_���ړ��|�,dջ�U�[��T���08�X��}-�L�d-�Jj��  *B�$�"a�s8!�$0��� �c�L��ꍀ�2G��9`�Qx�4\T
S��7�1G��Ćܶ'y1��)�Oj�ɓ6���~ K��������"��v�rjk�M,��a�S��6�Lz)&.��%��$�
i���  � 
prh�|b�03&�?����gQ(����s,�.t����1�#H��`8x,�Y�!L�>�ܩl\ګWo�cN��~VyMD�7F���X���y9�!�. 09�""��@���  `
�$v]ѐ  � O���O�r�� �B�0��fq:N���a(�_@��\u��ȷE��:W���oH�Bɉ�5�}�O�����)J'߷[|�ke���w.��h  5��8�
�2A@ԐH��_�!DX�< �1" ��+��3h�c|t���z��PBt^��j��{B�j8��H(ʁ^Y
M $+K �iB��'dʛ��gB �}6��o@�h/�@�?��l�@H ` A�3�� 
���d��=Țݤ�J?���A��yɪu0Y�D��G1�/ �Aa}�*kT�3V4HXF�O�y�k�s"��E�]   �^0H�i@<�!N�KܻsD�A��k r�Z6���]w)� �C�A�Ε�&�����DT�C(d0
@ �  ��i	� 
2j�3�u�0�]URB�B^�A�	��&{����>�D�QQ`��8�bbDrv���	�2yf�B��?�ؙ�B(�/��XP���j�=@��h�RJ ��a( ��A�	�����ݳ*^�?��|�L������R��.�X���L� DX@+�q">�V<a�I6绝�]���S�ؐ}�N�@ 6b6�2����}`�8�1���p�\��j���'����kԀ�OU:�n�Q9l$D���4�K�+�3��h��A�8� ��/�7����A)Q�9�l� ��[(*ΏNY��J�@q�	�mCl��$ĸ���hC3�YHY�	�b�)����a
0G�  B �ݳ���~����j��
G	�����&�ij�.~�#_8EHi�2%u�e��!tW6��!���EU��X"���wkzfe�<�]�R�M�!6��(Fn���@� {A�������7I_�M�)e{�a��%��@0=��A����(�� bFn��bh��W�����nċ�"`��pEp�D���W�m&�m!���O��H �غk�n��8
�VR,�UB#� ��""ADĞ�B�����Jr7#��r0K��-5_ᧁ�d�ҾU�
�%�,��U��~5?���b6���Nd���xC$ftU�(j��p�aS��i�1����e���D��x�68V|TX21   �  
R��Ւ0�(���\޸t��^ٷ9�Ò����0�0�&$'\��^�M�'��&m�����Y�
$,g��t�uI�֟�2W��Cs��$�u�zRs�����jC-3�����T��lV��w��m��"I!D��j�� D�  (� @ �E    J  �� ��  H
�aA	��~=<���|���έ�O�9��1l��	��]b�4q�:}d�+T9v�|��eȽp�%�Yη��2��7�p�XG�_�-��?�ȂD%�6S0       �H �5���J�A�D�k�АB�f�z&����_�$�)H�#�_�\fٔ��ѥD�qQH���` ~A� ^K��� ��@�9cV��J� r�=�|mYBX ` s8��P !B�@�T�#�ZA[ �̿�
·�؁��뜍JB��$�d��7��$  O���#h�8GI���8�?�[pvF���a��ȝ6��$Lh��!<�Q��*�����"T��m�&��v�&OU�Q�f����`�hY _Ǹ��ݬ9B��{��o��L$#���Gu�4	y��O	M��B{�ӐIQk���42�o�0:A||4��Z��P���;�!��Z�/�@�� �P)�s 90�j���QP��L0 ]�J�yw���R�QG�����1��C:\�N^�<�0��W\��%f�|U�X�)M���)MMA2��X��a��#���$�
�t.�,�_�VT�`����z"I$��{�g�|��������5�T��E�,� ST�FU�����rjC^'ub�ű�0�0�ōa63�'�yib�7��;�b�>��F��+��N�wT�Ů���.�U�]z���F�~�M��� a�- Cn@&z
�0D����b�U�`�0�b�`0D��*Aƣ617�<<k��**��R��rJDA#�e_S�Ǖ�/|�˥uʮK�c��i�	=ɒ�< =A�2��@z"L�2"%��0f�JeA#�����e��������i[��;��:��2Gps��1�"��h��[��.u�t{g�bK��2���+�Ў1w|�ʽ��?�S�H��5(xf�p�F�dZ�a��5��x�A!�E�4JmES�&��;� r��a0&&b��n8I١�JŌd{o�ū�2��v����O�L�	Hwr�g�q�6�O�A	�)�X��.uz��\�e�EP9�G|n���}ޖ��3ᮉ*�(���3�#����*G74^܅��๩$e8TO;$��6�zZH�O��K*ʴ��'^$l�*x��|z����� ]�kg\ɃNGt�s�WtL�)pc"X���؂��)Y���T*SthZ6(⃉1�/ʋ�3J���(Ep�F�<1��P�;�b�څ*�9b�YRy�Y$J�U�
��e�Z�� AQ��M��M.�I��]�E�L[gR&d�{&�6"�Q��}ƍCE�x��\��2�b��Q\�iʼ�>�����!�g�LjF�M+�b�U&��M������PC�XQW�iM!v�>V֛L���G�n,��ˌ�����dx{-�lun�ӕ���|��h��>�����VqlW�|��N�>Ӑ.��DoH[[�"��ī!�j��$�=f��DM�nIS����7��7�>]�"�����q~Q������!�)_��;�pS��P�ũT�� �
rW�ǁTZ���I���T�#a�0�YK3���n�l�k��V�Y����.S��ű	��L�$8�`�A�9�ڄh a�,�8I�W
I�JM�o
!R�L���	\Dx��MX!6�= ���č$�4x%�7%���Q�a�;�,��p�@HX�C���\\�xĔ�KMG�i�V��rk|ܳz�촊��V��C��K����+�VnXnO������Őz�[_9B��Yk�Uh<����o8�ų�O�5-�<a#h�E>��$�bp�lq*��U�e�¯e�S���*��Wo�v'�,�4�ir��lΘ#&茛R�q]bG�����U�6˰����,����9��>TZ�Y2��re�ڐ�T�f� G����nŮ�"��r޴1-������P�*۲/���z�R9�Dϴ{c��b���%�Ig��IE�X��gm;�v�Go�����Ο!����ǒM��@	9i�C/b̒W�'rװ������,�<�zW�^z8�֌�m���Y��t�6-d��Je�����)K�L�U�mn�`,��E�X3r
B#�^� '9x�<�!�>ε#�JODK �|��Ps�=��&V
(8�2���(HQBL�{'��D��Y;�V.��� 4�(QK��ij�R�"J ϐ��QzqtȂ���2 �L�(�m��H�A%���d�d�Nx#n$����m���$R�M�9C^�R���mL�+i0�<�-f[\q�d�V%�DZT�א�2��2_ �I�A��5
2���S�����O-! �	t��H��+$ط^+�0&>_N���m�{p+�9�UC���`��ҝn��Y��Q퇮�3ҡP5@y���ͪ����(�0(���& ���:m�K����f3A�I$oh�Q"�&�;�'bF!�X���*܍5����&��\z8q�:�~ZΦ引��9HNՑ��vɝ���!;��,���ZDI.�`��0M��(O�c:<�g��m��n%��
sA��ʱ��[nP���=��ׄB�7��,�C�� M���"I� y5�E��"C��h��\&��- �A� ���ͦ�L�m���9
 G���	�3����z?�|ɉ���d|��������T�RĀ0@σvRKtf�~�_�e��Ώ~�B�8�����A	_�PT>���4�����1LQE�@`330~��͹ �9 W6�{�!`_+̽�C��D��"�V��!�|��,������7 d�'���ud]��N[�dQ=� �@ݰ -�*�o�\�����E����g�!�o��	���<��1�!��͏����f���9��"�����JJ�֔FG�SC�"���!��%�6y��&�ъۭmL�*�y툏��������0��rAVyD���V�۴f@�(�����e�F�R��i�FIr<Σ1b�-mt����F�}\ iO	(�eq"R><-�1.K\z%�l<7�4��JH���LW�>l L�+;2�_0��s���}�A(w�Y��H�/)С��:
i�0�I���s��.Ȍ�e"��(�H���5���#vDI��y���3�˩��22A��YCX(%(WM`�M����_�zep�_*���H�r���Aak/����_�6�>����Z��ė=c1vs��wj+׫#ǖ������n-����qC^Z����6�L�>,�_K_e�i�������VR�v{����~t����~�Vh��X�w�=�����k��M�o����j�Wl����?O�8���M\{�L��˒���Qt���m��E��6�śQJ��f�-�i{�"w�YTr�Kg�p�D��sٟ8�� ���}���c�q�(Y����H�\�:> ��Q�=j�3ũ�m~H�Bߵ���*�r�Y�b��۱'���}L� �T?G�h��D�6�k�f���m��ٚ����A_9E��T)PbUīb��!	��1K��m
"����9�/?Q�RD�D(IppqX�+�]�Yۮpq��T,f<��5S1y;w��k,mN���~����}���e��w_��W��5>�Ԙ�f~+����ZD�s]�~�?N�["C/�ʺ_f��;��b�~'��:�����b���,ˤ�yV��L�`~`l^�k`��lSvT|͔����#f73�t��b��s6Km&Yp�SD�u�d�tb��VIr�ݟڑ�O��o��/���3^i�$�$��=U��������9wuܺ�e7ى�DS0��	�B�_�E*L�Q`B�����ї!�Z�8↜C�M��o���Ư�n$���R[�o�]��W��FY��4y��� }���7y>�}L��v�,_����A��
��ns9t$��2$+dH(h�_,=���#�)��ZV��)>tX1��O�5A��]J]�@̡������}{?��`h?��[/e{��k�3���;�N�LD�}���E�ʐ�Ѵr����lz.�!ǇL�|�-7�Ս��U�E�����N
3b�'��Lؑk?�ߎ�X7�	��2S�$�y&��V����Y�CJ���$H�l?��N⩺4O��\0y��bX�k���'h�h�S�F�VL�v����Q�ĝ��M&Vc����!�\�C!
!4Sr�No7ͅ�@if�؈��U�I�/-�X�u�HwdL�9=PV'$�������ؐ#��Y��#G�Q���>n��z��g���G¨l���S:�H#8�4��LJ$�	VV�z��mQ������2R��I�l�D�j䒅ۀ�p�~��.5csnnwn��2^Q6��uT,���.sV*T� X�!H%�c$�py13r��,��2�'3T_���	'�������7�n������l�,�e��J����%�jE���*�n�N�R���я��.�d�N��<��_�4���{a'~h�^UpI�>�9-�{k�$K=w�ӻ����ג9L�2$NE�9&-�.b�O�Qj��<���R�3��c'J���5���!;�o�1g�U��b�H�[x����h�M�A��6[+f��_�N9BzYh�_�rt���z��7�R\��NQ&�ت��l^����Y��	sv{)�k?9M$�F�&�-J�O\�12�c"�J��d&���T��(�ȅ�Ƨ:�/�h����3��h�s� Uީ5�m��,ޏ�
�l��)>��P9�fR�
y�Lv��8��^��3D�AAAZl�:�ĊEg�Oa�!���  ��2�[�d�nwG��b�0���#�h��va��}~���Z��9Uq|����ƞ"�zbx]�d�sn��i�z̞S&�si#�[���"��6d�����2�=�+9��Q��m���6�m�7��QoCƟf����@X�Uq���J���]�����x�D'�-.��ik)IQ�W�5��k�D.��(���#3
�)�9�&��M�ݾ�l�a�i}NN�Ez���x��S�&���#\�s3��Q���aM�y�PrU�(�7}���,�-+[�Ie��a��D��a
�QVL�hk��u���2J�`��C��}���	W�.�����&�N�P):�2Q��PA��h���ww�LD�=ש>GT�AUG�s�3we���o��65��K����2����h�B=�[���L�Sv|-4�]�Y�զ��YoJ�A���8���(9Q�lv`D�B	�&%,�<*H6�@�l��x��U1#����5A@_��C$����^M$SJ����)���(�w_/��<U��j�1��Qy�(�Ш�9J���P��w֨W�~�l�ě�-�+w� ���+ǡ�I�n��i�l��a~��< ��e/ǆ�qm������ҷ%���;N_Ƿ�b���^V�1y;*�O_�pK�W�9Ʒ���,������R�Iz����(���X�;^�s��΃d�爮�e�R٣��#����E^�"�(HE�Fr�F~�Ǻ����	̌�e�!��4fz�͖�zj& �(�B4�:�eRu?������8����M�R7ڀ���,�ƈ���J��$y<���E�{m��/;����{���.�'ܸB��>�8-q���H�3ONU �S��c)cAI f���D�QQ�!E���*����h���g8h��꼖ŝ���ڜ�~��~�n�u�N]p~^?(r��Rc�-��>����b�<{�G�Lޏ�&�8��gzG��S���&~R��;�KU��U�G�X�~Ĵ����b�8�F$�T�-�YỌ����������Y�w�2 wzރ%��H�R)$C" @��?��DP����Ֆ9jwd�bJ�s:���m/o�=*�9����Z~�O�P�eE�ȯ/N�9�|�E�$.����J�m��E����W�����܆�|~��I�*�]KT>ʬ��K�E����\ꇟ�F�|Q� ���L !1=����q�d���nd�J���	Jal��õ�:�+�J(����*�\��AC�4�O;i�jB��Hu�{�g$�nƲX6!T�Z���v���Ry�Cl�y���$[��qj�z�_��f$�MBu����6���e��bg��� ���u!��5��k���eK>b;�l����J�n��{��Ζɉ�	h��g.�am<�S5�s"�s)�0�fHd�D���.vk6��{6���#5���D�f���j3����r���ք"+��u|����Oy�)��Mk���!�K3r�Ё_�cdv� ��Ig�h�F8��
���d�` �7�C�UD��.27q4�#9��ɖGv<����0S�q!%D ���(�F��JW~!t^·-W�E�W%b�ĳ�+6I܏�M���0�c�����s�8��:��R/Kʩ}Q���ҍwig4�*I�/�'�WmO�.�ld8���������R�|�UD�o$����Еl�3c�&�H�*j��ZËnԊ�L���I��)���,V���F�M�a�s�r��籓	Y��1���XZ����xUg�U/q<T�����51�r�)��T��!tXO�,��:�<tY0T����Y�9��g4���	������SJ�������KO'ܩ�)J{}g�&�L*�I�M�PB�!P�ʂ�� �Tʃ~A� �b�N��]��?�N���9�\i�̓U&x񾗜��
K��#�w������X����ŌA#�'�K����K�\3A>sҟ��o�.*{d��4N�֋z�	pZW�σ��CQ���0�<-�CRvy10�4���P��H�eyyӢP�JN�e�J�	D��H�xȞ�NH��	B�J��ǡ�e�הϨ�t�e�U
�SoM;�&;e����5]ʕ�]���;BH��"<��N)��,P��a`E���8"����,�6�8�bء)I J[���-Ĥ�d�n��)�ʋ�\��u�+��a�:$�D�N�����lPK���R=�����9���Z�@r3%��GV�D�
S�) ��ĥ������f����"�lݿء��a �Y���H��)y�h A@ ��?ن$,�נ�	�  �" BY�&�HAA�X��#iw[�DB6'�&n�7JA2�"�Ӓ��-��n��H�&!��ѩ:�mt��nP���x?�g�c ~8%?<�"$S����Ll��wK��]�"���L����#��׋
�J�^�(���f�<�[��D�� �8�
�B�Ier�-��6��|e��v�M)Hp�8yLt��X�Jf�U���4�X����B$D�ݙ�}�3'B$D�D����;ff�F��O������E��1�!�<��䜡!�E�0ދ��	M�1�m��GES�c�GEQ�G�Q��W�I16�k��X+�(Q$�"�tn��.6z�U�{��Ҳ�2�Ť���Kh��\��!�����܏�{��hz��Bg26xc�N�,V8H��(�ʂ�1��K�w��4SvD��d�c!�eAiI���X"$9C�}x(p�7
8p�$c��q�%U�C`�BB9�P�l��P�QC����2�HG6G�#͂f�)@p� ��͏�`�Y��S��� ��9�rXX�<�!�a�)�H�9(�F)�u#`�P��!V&�J��P0qA�??����=dl�����T��R�1
_��s��n��6/j��Cc��L�9�  {,XA��F��s!����}���
_�����	�0~p�{@����e��#֐���b����7���D4�r$Ӂ���ؿ��8�3AR�扡�;�p�xd�g� ��a��d�p|�ME��Ƈ     !� �       �(d@   �@      b           +��*�0&X[�c�l���b�n� �_+[4 <5xGK1Ҡ��5�J�7 ��ƨ�[�2���e�0��O��s2f%0@0 @@  � 3��"vd`      � ��D A�D@Ҭ6rg|�myx*�T)�� �����,         �8 ��                                       F` �@g�  HA� �0 = @	��� 0qĀ���2" EfJQ��
�u3���� ��2b�I0
0 p �t[C��b6A�� pp�0hW1�{���LH��<%���C����S����y��3��3 �J�hl���F�2����2>Dm!Pe�P_��������"y�@p�$�&:�hi���X�q�_E�ƿbZ�jhх��O
XsEm���h0N5���;/�XgL���	Z	�y`,0{�S3y��2�:A�)���݁
 ��� �=D 8 8   �� N� l 6  
                               �FБU(����n��p�g<E���s�V�,�=�ܙ�$��{�'��"����d�7k����KA+LbC�z7��gF'�,����F�s��$<w ��
��ވ5ac��L�v<k������A�~�Y%�؃������f[{��6)�(nBa	P@����O{�C69�8$�*�O)m�F �¦���@� l &1�  �  <�M-e�8)�r�3a��(\ [	h�𨷸�@�����rP�  ��A�VA	^{�2�`~2�r@4#����;�he;�8a�G�� 4�X5��im��%�V`'%6��<�m�� ^ Tq�B�Iq��t 3�M6���AM�Ԝ0�Q�����=�zZ���T���¤l'���; ��h`.�Q ,����F��۸?RW�z�a&����?�vC���0�'�o���a��7��A��B�`#���<Ѡ�<Ձ�0�x�x�,5`h/ m��/��H�x���\L�f`L@"���)��X
��V� N�b!�{�� ��<DG&B�3 �!.)��،f��2� �����8��8c�y���#��a����3+�@?��O[Y��Y ��ˀV�64�N���%�/& >     � 5$ �� �� � d �h�7��C�m1�    � l  p	��oSe�c�$"�G����ɓK��L��/���EY���a�\����t�ȍON=�D� &����bw���
@�D��,@ �/���   w�$ 2 � @ @ @c�zD�� �ml ��
��  @ P     �8����q
��t�h5�2�af�|�ѐh%�9ϐ���Q��f� �� 0 0 ` ` {� ����    <����   b� �@'�c� a� � �� fc}m1������!� - 
`B�H�P @  ��PB    �      �@  
</file>

<file path=ppt/media/hdphoto5.xml>II�   	 �    z   �        �        ��    �   ��    �   ��    I�[C��    I�[C��    �   ��    �!      $��oN�K��=wv��WMPHOTO D�q � �p �cl HH�E@   �� B�   ��        J�������J�^(#�L #�f� @US	���0�T" N��)�6Y�e� "���G$�mh�� @	L$�`H
(B'��L�%n�7+�
��!�dL`Ǹ ��:�@x  ��� �fH"�;M,���Na�  *��A�Em�pL��9�%�v  @  �3^�_%��%����uk�  � @ E0�!��`�Nc�   `�ᡃ���	l��Ӆ H��49�   �a `�f+���!�bI}���/Xr+;����  B 4��` @   �]@�KHX�F,ՄG}��! �ۍ"���   ��aA�D���T��h����΋�֐�T�u� �   @	3*82W,�c�BCl!La�!��B�&<*�  ������g��0���[Z��(Z�cF�h�<!""d  �A*c�(��
��Y �/XF �"����  *��9��UUUUUUU@                                                               ?D�ǄAP��Ä���a"G�H�_�*�A�4a%E�q�k�=�4Il�FC@@ь$a�H�� 6m�G�z$�� D7�#��!�B�	�3R�z�x��A#Ǣ�B��DaB��  PH��X@ ��   T�� 0��      �  �����#�}5� �"hЁ����$FhӸ�Ћ "��բЀ�$���`F0$t	��J62������x T �"J��+�6�����`(*-h)V�(A�*l�K �B�Q @aSVL0؎2"��h~t6@�fY=eG���AhԈ�?K��aL��X����fy{ �0E� 
��P���1�؂�~r���Qp� 7��t�1t�ZJ!<:
���._! � �9ʄ�	<�GMy��`%�l�      *   �N��  <              �              �Hx%\$d�m��CAǍ���dDKFѻ˄C�[h"6��n.Lh���< D�H^Ƃ'���B��{'���>"	�h�`�y�s�O����[�	��=jD�k�]!P@� r��9̗т! }   }~ ����      �z$n���>��GP��e�{-d�D�Oz�"�8h� 6�QTf��$�o<��R)��<H� L���5Mǣ�ɉ��ƍ��6���T���S�� �� .s��['���E�A���N�0&5SU	�Y��l�n:�2�@     @  ��   �        �     >�f�"x" Y�p�fv�Nڮ�����A�b[�F������ٔe�2N>�y�g�"Bфh�~�G��:��	D�x����d�{J�<�DXG���`9��<�@^H~�K�n!�ۏ��?rD�&[�@`���at+��                   �ƙ�̛;���D!�v1p&ď�A2�H<�F�F8@3A˄'ppE^&.1x��`�0��C�Fx�Ŵ:����M����	���d��	�[�h�K#`($fmć�A�<E �p���!�   Cr� x     =�J�&6p�#�� 0���T�� ��\��o�^��	� �������׍
,&; �@����A�A� �B�uqT�J	��Bh��E1�]a"2AD�d�k]'TI��``���c$$��	���ӛ����� ���èMĻ6(	�2�f��5��&�OPQf���IO�쟫�|b�<              �              ���\%�A��L!q�l��F��cO���+7K(��j�<=a�0�� ��FNr74A��%�菢�� ��`�a 0�#{��`�a�d�bg��~���A�鏂�`a���$&�aa x��8-��Rn�B���aap8�-{�[��a
��A������&3*E@� @a���k�H�j%��tX�   o`  Y�m   k�+kI    $6�H~�0�W^<DHD
U@�$i��L�&�         >+ˍ��h���g����u��V[}4~��	��5�5�E�U&l~�ؖ���N<��!�8 x��JA& �a�C��Z�hytFj5`�Ø��+y����aT���q�J��r�K����� ��y�tz�t��l@    (  !  5� )�u1k�Tsg� �dx��,x]HF�xA�^(�z'�(BB�)O�b���f���7Q�9;�         x   m  `�>p�X�Əxz� �Y�Ba�	�&"9ݰ�IGЍ�B��Q(� ����	y�e�Y+��		�C`����@a!-m���� � ����ǂ�N7h�"$�LBq���n��k3�"� Z�<E]��u�+��1�<$l ��"<	�n��UG͟4#���P�#��K��M'B�2��J�(7�=!�TF�tn���E`�K}��Qi H+
��+��Z��$�_:���~0��`d��J^$�!<>�            �         �4y��2��>�{����$m��~��5�����~�����;5.SI#NdJ  ����A& �cd���PA��:�S���`��%0�ą��ca��/�[��"Q��"h`%Y-D��&`��Hg��YA�LEfY�U��N�*�Y6OB�������#!��!0�Y���Nj$1�]q��57���g�L�>���ފ<�HQ��0   �4&�R0     `       ,�)�������ؐA�����.�E�d�U��&�4�w�~��~��Bk,�+�EF�vbv;�
h�	#�$6\H��-_�<�CC��-�%[�vi�U� �a�(��x������Y������@r4�G�LU3��h���v�aʼa�M��/�"IF0Xk��̮����� ��n��YD"�D�M� >��'��܆��      J�  $@Ѐ  <            �         >����q1�xG�ba
����e�f]���">�_t����K�OA��%�����>j���O�0@ �`��p�CB_<�dz���̈́#<LSe�_�HN+P0�$xZ��	{ܤ��~�!�@` bjr$D��u�x�u�s��l_��@�}�k�tc�a�Td"�B%R ����^& ��6G��O�ܼ�	��CEPm�{�3B���6� �%�:�N�1 0    h 	�$ <         x     ��a�$���a^h���NI�I�7��@�Wۿ		��*�B�a���8��X�&�jD��!�`���
4&N"i>�     <!�2�y ���+�#�@,�I!^        G'����ݟ���cDJ"�9�b|Å����'���;߂"Q�e2������9腔����*'`y]>J�(}�
�  �����Fq&S�4h�M�h�x���8I+���4�]%{
�i+�/Wq<��,�tܨ�g?�� �~0B��@X!cf/L�g���(��CIԯ���D��!�2���Ώ'�B�n��?��1K��E��� ��1�|I^��wF��(�����E(����ٮS���K4+�N��1�4�-i��g��Ih�rU����#�a#~������)�Oƈ¤����J.�h��h44�=pV��Z����a�7�1X=~s=-Ե�J&C�[����6�<e�1�!���eIW=IjHR�\=Xƾ�鷺�u]P&��,�I$�4?\j[V.[UJ��iFQ�x� q�Z,G��w�UUQZEU&�����XP*ܚ�]��f��M�� ֌�춴�}Ѭ�ۄ��dg�N�3�Q偂C�a/�6KIĚ�F�v��Z�45j˭��E�N��I|%���#2���T5�<F7#g@)��ZI��(��ܰB����ugF�^��o����_$4-�I''R��wڤzƱ��]	#��f�zIW���XTd��=]&����������0C���͍��è�[J�K�Y�Wz�@ �*�
��H��|�xYR�4I:tk)5j��bA)�$�n��3���Dm=�K	���Bv)U
�)Y׉Ql�B�KT)'	h�c�3�E7�+AS�����h�=�}��l�CGw��l�0'`��<�Ma!��A�
N��N�R|�>x_��+�O���Sg�����VK5�i�DjD&;-.F��{䮤���\���4U$�kt3�Da!0e���̖�N,4��ƌ!8�#ĥ�Y��q�bdͧ��66?�̝�W4�ar��kD*D���M��4GC��t����%��%�U�8�ċU(q?n�1QRL б��������qƖ�a�
�V�	�xϹ�����=ZЌ �=1�9�+�.�$��6��x���:`�)�b&���H��z��&�;��!��$��I&"�3���"��������䞬xOX�q9(�5�3B�ݯuL�(z� ��V�T�����{T���\xh}��<���
�xXZ��dc&�bG)�غBg��:&m�uWn�LXEɕl�VM��v���[�d˳[;�R8B��z\�#R=M&��ezE,e��ߌ����n��HdX!~1xA\06�?P�@O����ݭ�M&��6!'�'F*x�y��DK4kA�)����b1��#&"@����|�l6#�z[)���	f��;"̈́ B���*x�س�Sc�Ӗ��.2ȳ"���瞠1�$�G���#�d�|�c�V��l�;Xl�2Hc���@aR��Www� ��A1d����1��ńo�r�ǄL�H%g1V;��2�
M$F��HC`�L�=#@	�19��oq�d�E3D����	���l|�&	9���/ċn���te��g,R�-1 �Q�&h���={���+N��}R���I�C�6�g�q��{je!ǭ�wg���&��l��g�ʑk��/Zb��ck-��/�U�w4���w�u
���;�5���p�	���j_BH�t��R��8��ĺ���Z�N��i
( 8�4|��k�LN�[���"~���Ik~����� ��]U��hHY�$Yk��8 8�L�
�~<L�9ŔK>�$�533)$�`+t\��"{���&b.�G4l������n�\X�-��m���{P���Ҷ�W���`�0�2���~�='��x�o%%LL��,�_��2�0���7�b����������o����d�IB��G��U<�xH>�֥�&�X0��wG:)�:J�����E����D�R�sd� |D�Nu���7�߫e�H����0���pzI�:3�2]D�扚'D���,�T>#@�Lt��'v���=���e���[	�C�g��,L��^�U�k/a��^�$��m-�iR$U2k����2Qx����>$/Q�E���$!|M-2Y�&_vM���BxV�@��A�Z�wgZF
#Ȥ]�vV��@��ٹ��s��"��!o$�h��5�󣡲�v��R�!󌊦EX!P��.�a��"!�&"p!�fM�AP��ʥ�XWV�/�5VlX�2*�p�zbE��{$;���dǈ�� Pu���7q,�4H���d_ģ_8�p���ucyU�/ҋRi���@�}���e�a �L�2ɸ���q!f�N��V3ji�5c'�16F�yU�L�X�zNY��XQk���9�M#~b1���j�S2��wT�K�@�<H�;�^����=�9���$�%��ۺ�m�gf[i���=�ǧ�1`��&S&��`�Ei��+6!�t���ފ�D���{��[�ȗ2 ��1^�KaF&��fjiJI$U������l��+�]3)��D���U�/��| F>L���s��$J�嘦�ȣH��G-99��L��,v��$�"�b��LW�A"E�d֗/E��e��EL=�L7�]�Ս��~QLX#�Ȇ0ʍ�F�@&q�22�B �^񗽍��ܔUf80@2x�ӤFs�>� ��9���O��K(&6L�jbIT05 Ɂd����S�k��{G��~)/�z�$��Z��Г�V���B���etCT�4��A�c-��*�,l���il�+��p1w,��#�"�b�pu*4��~��X��gs���@1�ča�����`��L\�C|2gU7�5
�h-��"��ƒY�m���6���Ȫgs�i�OK&�&=,��G>\�˗�X�9< �~�H��1=��	�J�#R=I9c,����6�H��8n
w/�y�?�gs�b��s�0�.����ߦ<.ꋖE_�E #�/d��oժ��qb�b~�U-���wl�� ����ڲ�z�I��D��?$�Ԛ͐��a�\l��»Ec��g��3�"r��q6{�RM0s@T^nS��2����V3x�xoh��ǉ24?98������Ig�obvp�cBZ�l�-��Y4d�T�I��2	��Ո�T���bC]�^:H;�,>Mz
�P�^�[�,X���%@�G�d�>3E��-�Ƀ�,x��ݴ�@�x�k��E�5=��&���4��7�̉��g�'~����'U��ML��\�V���֐����e��ڱO����cd���+e�aƭW�C���A��W�i�ڨ�FXі���W��e���E-�7X��dq�؍�+hc5��M툽"���.&}�1�|;[;�$Ҥ�P�������+�׺��Ȑ*�i&�3���<(E�Z�1�<tH����>�cX �Yr�y�P�W��S��Y��Hq��l{mT!�� �b�D� ����
�Z���*�f�^�����@!��<�|=�,d�2�,o#@0�>./e�m-�DB�x��&�.S �;�%B��W��ȗ����2�s���nX�5����`�Ɏ ځ<Q�U��d��5�ٵ!�������,�u_��S;�gs���tK|˙`z�" F��\*@�e�b�B�Ji��p��%��6��z&�k%�gs�lc(sA
��b�|���'�ch��~�i��Y�/�	Q[��B�\Ɣ�W���2����	C��j���'�ng��$4,�l�b��`�|�y|��/��6\��*ci�)�!G�⨤'{�M��Dj�eFX�LlLN��4��?��\�0 [O�fڑ˖�5�F�>=���l'��l��o螓�$�{�>S�0�����h&�׉߷t�˄�L��M������*����ޖ��bE����&J��l��8B={^�JdQP#�{�Cj�3D�@�&8L7*�oD�Y�W�'��!���=e3��w;��@ľ��rc�1>���&/�)&:��- QT|�L�M�h���5�H�Tm��L��Bp����Qi���qC/Ά�K-�Z&[A�cu�*�ѻD���3�����,M�t[׷{zVʤ&|��S�>���ŏwl�n6{f������ѴPމ���2�b���-(�SiF(�2���I�!-W���J��k���Zl�>1H!�g�޴����rl��+F�j���b0�B��&�g�#�ѷ��2R�o+�[�E!���M�_���4TkF�m���?#�ۀ��;�Yh�>L��P�fx��cQ�^�q�h�S�͑HG�v2
"$�����3�sĜ$&0CH�A�)���	����a�)���	��ٜ�S��4&0Cfsz���0��3�sՃ.hL$�g �\��I4�A��#�H��3�q���.�jA� "4����[weF���M��� �H��ӿ�!�O�i,`�@"Z���
�B�� 1
���-`��{��m�o��hfG?f2�'gFlD$�p{u	�^�5��8� �{�g}��������2kl	 ]���g��]��ۺ�=b�b�fx�X���1�d4h��;cX4TѺ�ՕT�H ���<#y#�_;h8�A�Qr"��X��Y�>���	�Ѣ���2acn��"�>ſSmI�� �ǥ�M��Tc4,�cnx��:-z_
�։���)8Ch�%ȟ�
.l�u�c�Z&K�
F�t�Ɛt�_޿�u��{T�2@���4�%����6��;�Q3�"a
ǉY�)$ V@�΀
D�& 1{hR��x2�4��	0�B0 �p�I�8�#P@�	��C��0��a&�`*��L!��T�M0�\#A�0@8<&a�F��pxL$�p�A ���$N�``T!����@��f��rZ�>�@�.\�0�b/�K
dxڲ)�J.Z����,}�oj\ěը'.@��c	0���c��̩�l �~.$īKu_������,r,Bb����-��r�^�6�6*�JfR������
</file>

<file path=ppt/media/hdphoto6.xml>II�   	 �    z   �        �        ��      ��    �   ��    I�[C��    I�[C��    �   ��    �      $��oN�K��=wv��WMPHOTO ��q �  	p �cl HH�E@    ��
�	�� B�   ��        J���TC!�b��I��"	���Uf��2#��i۽�I�t�����al�m��%�J�i�o#�/5���*� �cD���8AA=�PH7 �ė�l�" ���8I�G=I9��DԂ 5ǢU�I�4��P>xG�D�����                                                             n	�O�� �B	(0��$8� ����0�FƄ?�o	�. �D�G���B�o�Qݥ;�@�[V�� �֎�`� &l�1�D>u�X� l�؄ƧH`U�-KE�s��1�Ǫb���1f�M�Vj�!6P��$��Z�1�LB�$#�G(fn����jc�1������,jBH�WT�D$$�6ʐ�ĉ� ��)�)\L�tx`ca�w}�$|K�	Ik͝f��R������5���&�H*�z]<��I�@��f�X� p�l#\"L%�		�e�)�4�,PA��T�KA��A��<�e�l!?���1xA�aL�5�����U �l"bd�(�i�3�`C��$YLP�K$M�Z�v���6n[I�:Mzi	��P ��$��!�@`�b`"č�O�e���"Aæ3'B��D�1�n���  H@    �\%�z	;�u�?^/I�V�@�H&o�a����	Ζ�-���$ ���0���:h��1k�  �     ���O5��   G'��� �<4h�R`���D (D�0�C5��\ ��	����� DQ	�:�,xQ,cA� h�q7�1&ϐ�dHE��EԄ/>dX�  �AȀ���K���Q.2	E���Cu�'!"� �<�m�C�
$ X ��rH��,� �!$0 ��@���-�� �
�� �@v!=E��A����ȬY���I!W�JpF<&5N�AW�#�A��E4 b�d<�
��@��Q�\�V=�/(��E b#�YQ0PS	���B@p%1P���3	��"#�"�E�M��!��D�J�	���8b!���y���y,/�V��Ec��*����c�t;3!�cL�u!~PG`��AV�f�gTQP�fC�Y��fT9�2���X"��@����l5�Y+L��I�)�tD��D��^�"��V	;W:��e& �)D�I�!�%�c�K����0�5���h���`XIOH�S/��KBG��*���]o�ڄ=(b�h�|���6J� ւk���'9��0���-�WۄGP@�Vl�8�!S�U��V���#1-7A3!\R���9�)qR=�ۄ8�	\!��C%}����d��2� y6OR�/	�� ��� I ��L,Q<d ���PcALC��H �
;�|��K �!o�B�P���	�l> 0��-��<8�G
䨤�S�M1s}�1I""�����c!Ӛ�>jM����j��ڲZO��kM�#ݚ��=����R������A�B��@*����-k-e��S���IX|Y��VTv(�8@`8���6}t8CH ����,#�C ����lWa����>p�@����:�2pA������BS4]>J4L��(q�E�F����ѢEv4���-�iP��&�	|�L���Z��ɍ�E<���u��4��@٦fA`�	�}���n���  	��        J���Y@��ǱNQ
p��Ҋ�Ѿ2N/F�Y� %g�{�r�TJg��9H 4�	K6�T��� ��]N���,�Ӛ��)����"-��)ZS�L}~D1���*�Ȁ�3��a͠�["C���^4�p �D�QN��2�p�jAEC����  
                                                          aeG�D���n&�����(�$�tVC�S�Y�1��G�B�8�-�歸��A
��@A�G��_��D���              ^��� E#D� �	$����"!����:�����_!�>�1F�!'�e-PLȝ�����[����E.14�@]<��t��I �\�ed|����;�Љ(�Z����E!�=  %��H�C�A�]  R���� E�0d0�
�X  �j!�*0F,��q�0�d{/z$l�}��Ĭ�Y�-�����"O@������t��p�� 0��D�(��h8	�6�}������Pq           ��Er��4�0��A2b�`�3�D� 0L"�RN�+����A ��0�Q� @WH�t�x\z�!�B	.�  E���5pO<��	+�3~J��Dyp\=�d���%�h$.�&	3��"�B�   4�|�!D�    G'��@ h!8A�Y>N�])-V$�H A��H D{ܮ���@ ��@P�_m@�> ��  ��A �U�l���TA@��  >���x�!a�l���E�Æ!@������K�)s�Ѣf���(^����G
�D��X�C�b��8��P��CM�v_hLB8�Q��0��+�d'�( �ȼɪƀ( ������Ut�ʉ�.����	�8Et �7/��%�����WB3��
��A�R@�P����\�����p�(A�o�ḛ ?%�Ap�(A�k�>��(;
0��ØD=6}}�B"iKJ�&aA��.�����\�MdA�2ST0��{��(���"ф%�������0��~�8"e�P�-�0���Q`,A�/,50�(?�QrQ6���	=����Q�-��pѣ�����%\��z��Q���,^$(�,�՞|���u�+��ల�u?��Ć�È��TP�4|���#]��F� z$����h@ihB�@�W·|����xR0�)]&�7���ڜ �ա��64�+��*��SZZjeX�&%�k�j�մ?#�jІ@��<2Q�'|p�m��:Z�t-%!�O'Jw3�&8d�{� �Ì�|����Y����W��ğ�H����g��� ����T0�H�p�Ab6��@� 4*�!P@��Ce����o�:��N�Y�r��@��i$��!�9*�i�.b<Dѽ���5#�ASL�N±��6{�"�O�S��hn)��(b�Z��%�.D�7D�X�<��ݣeY�m!Pp��@�0�&� �8xXO��[�`9��C0p@L�	�Q�F�Ϳ_���
</file>

<file path=ppt/media/hdphoto7.xml>II�   	 �    z   �        �        ��    L  ��    ;  ��    I�[C��    I�[C��    �   ��    f�      $��oN�K��=wv��WMPHOTO ��qK: p �cl HH�E@   ��� �'��=�?RJ�mo�q {���w�����������a� B�   �   	 � (B���7(R�&6'���
�!�a&PXK���a	�!�j:X�~+�K����(�0�$!��l"q�6��e��<� @Cl���y	saP���d �EK�?G� �E��j4�� � �#$�$�,�S��D)�O��_��
k�(7�� ��� c�0@CG":^j՞%�BSqCcB��!h�E�  �����8��4�bvA5=hA��@��AI'{lJޑ�E��/r�#@"f��K�ݢ[��\iA@                                         :4P�#F�$z��      8@G���L�kRà    o�K,B�e@j@E�j
��J   @����  BP�j��  7�\pT �$-4tD����PX=/�Ǆ�Л��QB!��F�"Z8,��Z<�S����ZÐ5��96      � ��]t����b���7�AN��б��'	;�� ���8�@`���f�"�ӞLM��5�  	��AD(�A���|�� ��2���4w�xR%dQ;Tc����`   ��v��n*�!�)̜���!P@0�e��,"���h��"��K#h8����%%�7ޅ	4l��i�/��T�Y��X�����^ �#�q��ק��X    ]%| ,I�                ����H`p�a�A���,� ~�B�E�8&~<�6"� �����@��JQ����pD� � 4!���4�J���	9_OE��V<#L"�"��.t�9�2�}`���D0Jh$i�u�G�"xh"���<^�q8Z����ecޤ�q�����_�Q#�!3�  �Z   *�BH   <                Df	]	�M��QI�</"�Q�<�����`�ȄFya(?���D0F�A��I4/�ܹ�����q:q�{�u����"�>8 ���'��M���mR���,��yR���p��T$,���/1{N9��Wi�@a��&!�i����T�`   DX p�Cq�#�����    0  B  MN�th%�q*ۖW�M�7���-��J<	a �EB`ZJ��vơ���@�t��~��,LH �����q�7�W^�#st`�A��/�yG�O%!     
("d���   Hx�M\nu��4�� x��ݍd-\"� PB"A��1h����Z�lU�M��������0�xB��H�u�p�y��H�R��u�Qŉx`���Ȣ}l�+?�U�;k$��š���f(�A�,B������4*I>@�|d��Qr�̙��X� d     � b� `    � �Y�  D&�B�D(��  ��jo ,�,t�IaL�j8!Y���%l_�E�~�2yA���Z���I��M(h�7�F+�W9Xg5J�k�y:V&�q�6&7Bt��Y2�Wu�~��]{�)��u��fرo��G�Ѕwʇ*i�� T�eSYc��t���'Gj=0Ц������hP�v�E@	�:KR[cj��  �     ��`0�  ��� �P�MhY`�ſ�Fm<<|�;�'�a��~6Њ��oyC��H��ٳIO���-[��^V��ˣ��sy�x�k��	H�_27��U��� �a�%��*}@����&,��W��XA�N y�ZE���u�  Ÿ��u�OQ2��S:��,�^2��Le:���� C�b��V��&�t�m�,8PA� "Lm	�0h��,�_k♓�,b]��]�!��i%Y���Hd�m�h��])N�Q��Vf�Q��3I�M��N�%�fv�_��$�:�=���ʵ�<#���@1��F�*�����Y�$�  ��;eE��w
�t��ʻ�j�*�6����h4��  H    �  �  �`22@F������v�I{����m�O��)
�ՂjB�KB���v���9l�����׻<�-�'71]7k���j�:�3�T);\�NRR�(�� ʇ��W!�8Fw���>�i��)U��    sD���h�W)�.ob����jTJ8��0Y!��  G%�� �l��b�(�Æ�Z6'���@>>3Qy��`���<e04I0?�Zl�qF�"|�ZDT��$D����B�	/31��| �R�%݃,�v	�Ka��Sв�
x�a�W�ٸU��a��a�-�NE��֦�O ?D:�p�ܤ�$��)�� �R�/�0`C�mh5��U+<p�F���0���x p�W�`�bI"D���a  � �.}�WK��ho����hCaH�"Q����)�����b�o�f��S�0�_Bh%�CZ �?d��' �jXg}"��IKA�V���x@�bDE$F���j�ujtm�
ЄZ��@5����p1��9�!h�J�4`h�!K�h�ѿ��R�jYA<XM�qi�/����`��	`�`����EX2D���S��I��e !$d�%4���LE�$]�ܚ�h�+ٯ�B�Ϙ8rGD����}C��&h4��CSB����:���a$�sCH��b"�0p!�T�w�����&l
�E	E�|��A|Zs~���u9�	f�I,/9$�#�IݿY�q�--=!��{��p��B*�4���,Q�y?Q�ʴ�� 8k\^���*K�� ��K�ֽ�?�p��	�G��w���`���
ć�V��j��:˼�ʆ�6F��������,�U3�-71�r��J�5���~��q�p���-�/�P���{k�ä�E�s_�(vd��P�$�b����G�!jݾ��Q@�U$)l��ljֱa(��`;2b�F�ȥ��!mo�Dj���}�Z{2x�<��-�r-n"&��%����;�_'��~�,]؉ ��F��L��/��7�-i���I^��?zK��o� �����p����+b�A,mkD�(ga��L�@�[��nA`(�FX��-s�y�u020B!�!	�Ċ��(�3a�jɍ."��� ��]����i�N&牶ʋ�#�c�.\Б���������<��D��I�ku)�(�;�q2K��Q��J&T{����H q�ο�:���j�'��A@#���ױ���x����{��b�$���L���d��D�P>]�0B$4C�`L����r�
A�9v �B��!�8<!���b@ K,W.fiE�͒�C$�F"B̓C"4,lH|�?��`�\�1���F��HC�(��(E� Q ��d�C�l!Ph���
�*�f�K_�J��|L6�6�y����1>T�B~je!9��v=���B �x���$�!��2A�1� Q K��a�nC��,�FAJ��_�������k�!?0DX�@gq�q�&��;�{�n몳\���H��xh��dBɍT��I��'(NP�!a<�u�j��7n �Q���6�Ŵi_0��a�0�x\�V�(�#��0H��{�&��k�u�|�$D� ؎{W�*S�_��3SJR�P��9Br��Z6a���q,����r$ҏ���^ �A��q�!��4;N��a�L�y �'�d��Bp�;� y5v�vuum�=��ᇄ`$U��7<�H��'ny��fP�A�a�I2���0I�'nx � (��0�;�a#c �ڒkqo6��H��`�����汏��N���v����h 1�F��[7�A?�,�֒���Q�s͢���	��'n �A��p��a�0�zԯ�ǈ�l"B�Ol�2�� ��q�8�-����$�ؕ�獭��7������0pDBn� 2�kk�	~��H&�L�K����K)x�V��aET�`Z����f� �` H'�"&:�/���Hl y��Pk�)�~Z��D A?��z.�w��A��,��xD�3�N�@�81u^o�ֶ�Pi8��u%%��0d��(6��4�/I}k&u N�S(���2E��es��)��� -��H�~�~ڟ!�F\V$|h��.x�A�l�������x@���S�VL x��	�D-!
c ���n֊G@��btIu��)&�B�!*�5֪��U��J22,}���2���^[HJ$����aW]�Fc���B�iMC�Fc����	�f�/@}����t�t�A � ��C�F�� N(l�s��^�F<>���6e�*Ҋ�A(�G!n�����.�#!��X윗��Q2�N#L/��(Đ�`���?ɛ)�'ݸC!2``�dū�r�Tҩ��bL����|�A��Z���'��
��
jK\����=���ȑ��9��a�۸��$IzP ����gqe�0�q�t������v(8�a0��� $�F�&�D�;�`W��� �?̰J:F!yV����1�������Ғbc�!�zU�C\h����ֳ�[�)z�\C&��!Bͪ�f��]��9@3�	�FQ&������	�P*��	t]|+c&�Q*�
o$�+wB�F��/Ճ�8@�A&�"��	�PFX�����	�$�I�$�M7�n��IЧ����@����ㆊ�g�S2X�f � ��{��ʁH�`��핏\t��~#���(Q��,��\��\���̳�x�ḋ�؏)�� 4 ^�;�Y������	��l��Cg�[Hz�� �Gn�q
��'���d
̄ F0�c셂V:�y�U�A���r�� �h*`���{�8���,z��NP�d}	F�5 (2BD������(�S pI�S�@���1!L�zHZ���:x�![ ^��tyYcx�2=H�KB9�I�m1U����)(��M��d�<��'�C�e�8̈���7����\�͠�[��g=��rv��ca�5�g�j�3�5l$��0�G�\��#�B �3�Y��H�X�	�z� `�������Fl��E*')�9�	<O��b����3C� ��>��cW+$`�n�(Of����`�lhfjz� *�P �P�(@Ie�	�Q�1Zss׸$�gNt ���K��]1B�!u5CBD�Մ�D%�t�z�Y1�@W�߼A9P3�P���"���`'����&{���V���okb���J�+@J��	� �>�EMD=�)S�n��A��,$�a�ɖ�c�s_m^U�]L��.q0��n�1��3��ג[����,J'�9��4��owI��Z#�a��0�0RpP��'�*�HxH�� 4"V�	˖\[g�DbG����؏�DRM7��S߳]��I2�-7�
"`� �P�1g#��Gw��bD������Q0����B��9r���@	�~�9�J��ts����R�{�_8�u���yLHm>�^����� ���(:�D���� ?�ͽm��Jx �Eѱ+��=*=R�=��/W���R��\�Hs�U�5[{!:���>�V��+��!���$-GX ���# 6��3��OId�BU
 fL�i�T���I��SvD����Ð�����}@i���@�2���U&����M��e��lA��Q@��h4����&�Zi��b"�M�����l�	$�I�z���w��DAU�ݢlT
�d�Y�ڰ��%V�}=���� �����9���M�OC	���������5]խjÌ���ڽ���}��Lj�M,�{�攚��$uT�z�}^�4	Ѷ%m䂧��&%m��7�wې؜���
F�:���!鸝�?����QMŎA)1����$jFHZB�x)���2<D�{�N�F�YО
Ddq�H���`zGG<�DD�&�WyHW��)9?�(�>�rH��<�rH��� rS�fX�d�R���^S0G*)��:?����q����h @]3�AƦxH���AŦxz�HJy�,�=�l>�)ټ��M � xD�,N�RW���Mi��N��<�,�R9�{D�2�A�sX��@}��V`[ф�,䄉�@좙7~[1)$HK��3� �]3-��A ���VE�^論��� PD0@���"�zT�{�SU$s�V�(�R{�}��|�DPD&,K@R�m�����U�; �E�3�vb;|9m�W����s2�=�=��P�KQ�w�a Ѣd��D��@N-?�mjC�#j%
V�(}�Ѱ ��B/�׋���N�M�]+��;]k;:��KH5|� >3��$8Q�	�Pp�Հe���_����# ��@�H#��σ��0� �}p(\l!Չ�=Lr\��7���k>�>��&�3"�����I+�R�2����m�Kd5I�7�����h�5쳺�B k6�_��:�&4 ���k�M�P�!�%�jՎC����PV�e�%.� &��%f��i��ТD�<�Ynڗo��q&�rlb�[V�_�B�z;��I�{�[�J���Si�ZI����d�k�7N�"�d�M��6�AZɄ�s�W�rqfy�ǁ��*�
DSb)o�Cnz%9(�F��v�\}2N�c�HӼ���ŸP4I�k� ��� �
�Dc)w+J'��}PMO�B�rQ �E�#_A�,�ZK4ݯj�����cع�ē��ٳPƉ������.0���s6��,2����&��Аܲ������}�'R��(JT�AB�$�.4�֚R�&v+�F�VK�{V�m
!��4�ʾ�l��օ8���I�A-ń<!0�&.mӣiٮ��Ц�^|�hcF�'-7���A���H���+���l[�=4K�\02�
G< ܇��H������L� >aXL#@��A"��5�LV ��#��~�@V �5��z6Ͱ��KI�͐뭗0=�D��4����ť�ʸ����jje$��$���!Q��+��&�y"b����U��LT���WW��,�0&�8��?iebk]=�lj�5����E�����r�F���h���j!4����Mf9��
��6IH��"������g�YN�>���/D�<j:J���J�����Ϝ˄˙$J����"N�������hZ��J.Ԇn��C�7&�:���i1!�~'�z��T��NB?7B�@M@i�h�B7*�ז�Ӂ	�j ��
C���D�PA���l=���<j�/�Z����x�&	&\�(�V���5��cJ �!��
.hS�B���
���<�D1�P��P��0�� ��Z4,�@�����5_��eN�jdu-
�a"X4L�@�_am[��N���D	E��f	� ' '��� �)�d`�c$@ӆ�x)"ł�0j1aF0hH�i��ލ9�8 ��1c���!�����C�:(C�	5Z�F��%����f9��6�ғТ&ʆҎ�L 
,� �:                                       (4 �f 0 �Ȁ��D0��@                       �  ��v �xo+� � �g	� ��G�#L�g�d"M����8[�J\u��8�E�O *���R��%l��/� ����iB��� �  1�1��_0f�G!T�   8Q"Pγ�T� ��  �6�` `� �V"o�* 
��� Z�B`"��j                     �                                     �   ��      `          � �@ � F ��iF%����G\�!�8P&�u��>����}@ ��@>��b� p0 �lY   	�`    �
 S � g�xR9��Ĵ9�	'����&:F|�T�L�`�}y�|=�8��GrخK][���b�ýƟ�8ǶHb 3("l$v����&cc�9^$g��   a-�T�@�4 9FC�%L  y0�HI@Ma�[�l�l�gy�0�˳���"#�@ �(�r�2���2�7<�����p'�<a݄H��y�q���jtFu��<A�d�Dc��:�uK%����	U��Ke��h�A%n-     
6SX                       � @             I�          B�"��     ��G$˯_;& �D�$b	G��2`�Q�=�f4xl2��1e LR2�             D�7#� 	� � ���_Ԗ��Jx4%UC��@e��o������������Hc�����:��V1�����4���an�O�����5�ub`p��kI@e���d�>�N�懶 �@�5=GCPS�
I      �$Ҷ@F�{�>6!^+X��:U��_D!��(  �      
E��
?��d/��h����r���ٷ���WY.�^IJ�$��za��	�h�����9�e�q�W����#��    4&k��$)�	���r*7&���ę  z��G� 6���;���Ѱ�A�Fv�baPYΛ�g*����YD~P��ģ)�(HeX����	���jUe���:)R4�V�6qՈ`        �Ml���,�!i��"� j	0��b{&\�zr��fA#~�=-�#����Z��f[$����r� `��I��"kuy~��1j��MזNH�0��*��B_�(&A���Kf�R��婄�H��D4�A���F8�2��`� ��(A\e(*H �� `@         �yb�%kY�\8�,�pwƍ2PgZ��
�t�P��J0 ����Ī;_���,�r�L�DQH��QЯ'C������                       ,"�q���M�H�t��3���$�H!�G�H�"<���	�p_����#SZ6�����^� P8 pH�B������E��US*�S)��z��"ժy      ]���#Z�XD-Gp�ia�3�2d<��AF��4"5M]����_���;��k�Q6�*�6rW��i�����ĝ��y��[3�u�,Ƚܫhbڱ�2O�$[��x����j��O߲]9���@�<=��3h�O�TQ���^�\t�$\ȟ�~�;i�,s	/SAВ��n_3.�U�Of��p/6�� ����Ir�4       �       ��N!�=�ۺ�%4ʧ��FԢ���l���	Pf����.O�˝�y��=��h]�Z$n���zt9��]�y�A/��%�
R��B�	T� b�7�9�TH��铢�6 $L°�� �J�ŵǡ17k������]��G�UZ.��}1ʰ�.~p�2c���f���Ф���D0�$&2D-m�#�?�& 
       	o��t^X"H"��Aᰁ����K>a	|� �6�	-�(� q��9��.2!	���	PĐ�M�a�% ��r�aL �������%@���E}�k��A���f��M�+m� �E֮2��E��Qٳ1Q�?�6u�6ҳ2Y��A�x6����$!�����̥���P�K���IV�� �0� �������]��U�	/ �"�	��T��A��@����"-$ �h;�f�~AQE�a�#oZʦ'ndZ�ސf�a�I� �͠�B #V�& �Y�M���iǨ[[Y�/�K�Z�@��#�����9� :�	���$��"��`����<$V%C@��u趖��\�zXď�S�d7�D�^�3�k���2����@`����B�p{���ܬ�����Ɖ��Zy��k\���3�px��	��/�=(�mܚY �I`q�#(���0=l�Cs���H�O�`�1��+�G��Cf�|rA���ۭ���
ݪ��i�� >�;��n�o�����{�k�b�q�e�� ��    <        +�`��A�A1�a&�8�y� �� 
�x��!0D w�`М�����p�8L)쨶���$ #�0A"5]��"�Z�g�< 8ET��I(����C���j�#ICb
��V 4H��$�D!Ѧ�D!�xs���&�G�J�a�^G���C���b�0�*,�Q@DQF4\�Cq
1�hvz��G	�H��NX�����t��Gѱ1M���Q�"�������p�Xi�*�%�d�j��vM��b�B$q�e���Tn�bcD���+��791�A����"u
d�Y��\� �$$i���`�A燡���F�����CD�u� �M!�PT����S(h�,:QC����JH���4��BD���,�a���@d|���2��Ca	��%��$<�O+Ÿ	B����w;LIB�!g��ZH��A��҄��6���1�4U��O_臒��!�����:m��2��̱�y���~2,`pF�Q�5��ҡj������1^����a�c����T�h��bb���<]Ș��1��U�}�n����J��$�&e�-3tXEJD�A�����!"Dd� φX4s��n8@�`���z.}���q� PxI!�A����$H�UQu�vV-��г\� NUZjhT�e30�Ă�Q�����L��v���@�p��B�F}ŶH�i#4d������'i���羜dʎ;&b�B���#֩�݌�����qm����L�:�Q7�Qfx�c��)���2�|��`�x�V�����2Q?�����5�WhgY7��͟mcP�:�r�N�R�i���=�AU���[ ��,.l��T�<"��<��?X�HO.�-�+����[�pH�hڲn��^�Jv��r����I��jc,���� f �q9���m|�~��͓6'd�w6��G�L0�����Bz��6�	DO���uU�Ŕm���N��ʭ��ͭd��*�)�hթ�&�'� S�� �����;y�1�0�d��	�-��S��B���,A��<]=z�u�B\Y�,V��8`��R� ����h�m�A8B+����C�zv��]�$
�0_7Z�4����d1oO~�X:��A�}����>5��W�c��@�C��6Rw8�r��zj���uP�`�H d!��� �����&�q-p�u���1F�m��ԁ0B$2��Eo77��r�fN��
u��TBjI�L���!p��gm�(j�h�[hd����8��{�>R~h���,l��y`��@�D�1���C����0D��v�9ɟ2�&\ ���������Xq"	�n�t�PA|�u�J�5�C�?�Fl� �o�1e����>X{e���q�`�f,|����Uq?zb������ ��Y���1�M�&A!�}�ˏw}��g�NH�4Rt��	������Ui�f���������o�*�(!8���"��,Z�[�ɟ,�A�˟�?��<"�A1���l�<p����uЧ!�f�m�1*;��`PN��&��7�� ��#�����yc��Qp8�0�����8Hx!��4Iʺ-�j�	����U�)�'(NP��8�q����a����H� �`"�t��ꕣӃ��k{]�6COF����\����ܓ�א��Yc$�F����,���d��' NP�@��q��a����`��#" (������6K�%�{8�����H���d�_�����鮾��ߺ%�Ǎ�T��~�}r��Ԏ��L�9Br��	��. \0v;�<D Q�C8Z�XUn&\ 0�@p����G��#�]�k�����6.h���>\ �	P@ /.KG��""!b�4�������'(NP��8�q����a���ǁ,���&,\��UɄ6�ǉ	�칉
.3�?Ϩ0�N���a� ��&|����5�{Iܘ�{� ��w � x �<4LS��r��� � (�@��;q 4�;oWYB6g؅p��=�e2�;�� �Br����_ �e��|����� ��I���R�`���(NP��9Bq�����a�� Q L�.����{���Ofi�D�,h����_X ��	��-E���賉��E�5����2@p�N����C}���5MF�	��'(N \@��qჰ��`�0s�	D/I!��`�� x��([�����rLMj��@[�AB0�Eč��%�1w��à�U�"r�_Ba�"�<`� �4P�����%��������7nG���&*ş�2p�f'�aexAlHޢ��EF�Y.Q���p��vHbHߧ����'#����'�d���`�s��r'E6(Hߩ<���nuuw��odLhܻMUr2���S�A� _�x��y����q��U��?v�����������D���������p���I�cC��B�Z -�pCU�l%��d�b<�wE`�* m'��؝S��Q�������4N1`��I�(MȢ�se�[�I'�X�E�gXא�Wn)&G�"C��2�.�K�o$�6�����nJ�^��
-�e���!�ӂ�\�֑4	�5����w�&����XF�p���<��>�}Z=���
"�,B��(!�r� P`�y���Y�џ /�J H5)�� ����0 `�0�� ���p��J����8
��1��S`d8�u�Â@k0X�d0d"P Au���K`�zh�BC |Lp�@D�&4�y��7�� �ڬ����h�!�
5  X�h``��eN�Ė?���.�mj`�8�@P��P��ݤ����ޝѨHL��GH���N�h�+o�"�CPT�XSj���@���RM�-lֲ9Ĕ"&�
�S[`� ��'�g`�]�pP��jɄź�`e�(�:w�šF��km�@Q0V�B���(�x�Um �P�|z��,}�J���D�>�]C�}i����`HI3#M0v�E`�H ��&O���&�(l( �����d:��j����P@��`J�F4+�"�%N�=�:T�B�V�D����H�C��0��Dt-���jߩ�1����*-�W:���H��H���
8X* �(f�
�!ͬ^&#��PH#-;[[�a��a !Q������o$#˶Z�'|ތF��!"$,w& �E([Ih����C�=���΁�w-����I��D�o1nd�ƤB����%0�5$��R�qi�N58ȇ{��ȣoB� Ŵ̦8sx�0w/"�C��y* <x�:�a��_勒�^G�[���eM�f�й#��uq�y!�3cĆX�w� �oz�T8�	�q�_��_�i��Ew���7���p6M�0�&�`jq���\H[9�\h,,����횰��!�� D��]m쐊�wF��m�)Eqh(���O1�Ծ�s]Yq7/�J�[zL�/*��=��iG��VnI��9�OKG��6���.h(��1⍠��zs/�̙0J'��F��e�ug���߀~��Q��ҵ��H���EE`TY�W D}�"o������m'��ETI��<�)9gaM��uqWRl\W�Њ��w�B�*FlA
Ρ[P�`8a ��Q�Ŵ&�E�h���S���~,53H'�E�&�H6�u��*^�3v;P��û%j��BI�$!L$�)�Hka$�3�m
L�4P�讣oB�m U"�b��%P(�z�c�ISoa�#�c���#���S D�L���$���I�ԡ�_�!b������1�cW��n�CC�~����L���� ���Ir�$$|���en�@�"����굉
o%rX��A �� �H�p�� 2L�u����ۻ' ��eTN|!���ذBr`�[Ж0�m0�߀���;�D�0�NhT�g~謴G���� 2������ ����^5��ޖO0DH���T46$_Ŀ��G9���&6`���n��H�@?������$�0R�5�^�p�`�`��(��:�1�t�/^�)�����)��r��i���@D
�
���z�X(� ��Ғ�Q�cɟ��r�������Ľ��,N��b3#���̲��2-��u>l�zef˜A0/�-O��N:��D���%d��DYeCj�	f���� �+�q��&i���t�z�!r��SM�k�=��L�H�r-�-��n�G{�Q?��)�j����^y?D�J�&7�l�F$oֲ�IV�@�)$(�S�D����[K�;L-��3�"�)$o�:'[�H�D�m;�d�	%o2�����>otghؙ�����u�\��lM�Bt�It(�Id�	S�0��8��7���[j�۽�����9U�R����&nQ��f��XEB����������[��z���6�����Q�V*��2��
��"�Z�NE�s��pD:P:)��JlĮ�B��K"$`�a�A)P=�h!p��B�ypY-��۷;�9�`GI1�`Gi!���/�?d)��H1�+=�SS���a� D�Aj!W��Ds0D1
�t��dQ��1�r"GqdD��"YՄB��H �h �<Bf�ܺO}0�O:D���̔��F�4� �63F���3����L�Ds(�A�j��@P�_�l�`�`*��Wo���Y�yz�
�(��J=�w�H�(�T�q��è*�cNC��p`��@�R8F���`r#
��+�a�A�@AP+z�,����^^�j`B3r"� p@���2����[Rj[��ap��Q���D��'о�Cp�A�5����߲���ăW@2�����h�b���Ad�,ց��ض��P@;5��C�RJBts��˕�ɠ����whh$NB�p'!N:��t�2��dJ�.�����YT�S�5N@�9^y^y^z
�x���#�������qAG ����� u3#Mk!?4R5�i|yO���6H�~8-�9�]� iJ�N�f��2�%}fj��D�ɂ֚�"0��<a���̢ѩ��e�jI�9`�Y�4>ͮZ�A��ք����n�mX+Ĝ趦�������R��M�����!�g��@v�o�M)�/$��� ��](�5����� ځ�������0�^�?Z��$��!$��3L�(�I�4����ĉ۰T�t������*���@P�XѯS��cLtIF�r�mȗ_|�7@̮��n�^A���G��Ν4��=/�+^H;�>B�5���Р�$	�@��v���7A^<�u��Sf�.����E)�)LE_T_7NDr�Y��^�b�舔�p��A��10�X+�D·�� (^2)�>S����&J-*��G� :��6�Q/6֫z�2���I���lC��ګ��J$H0���@�2   �8 �� ��={�,:Ȃ���LGc�{(��@   i ��Y�!�d��K/�b�i��^K�H*!��,�ÄJ�<\Br@�����xep %���?��n��� ��
��c���_�B|������D��ٵ�  ���LJT�M�V�Ea6��Z�[��1��J�   y� �5p���q�"�
�����Y��l �`y��4' �����s�:���GiA�   ���y����D��ot�]�c̺�9D ��il>
J���q���YOȢ�x	  (�>c+������t�X�m$���ql-4�j�����j�2�筑o 6
]���^k>�p������+X    � � D                 a ��c �            ]!�< H �    �@@!   � R�  ��� �,$|xp�"�7+"Î�N�_�B1��1c��}�8X���b@�Y����p��`b!(���!�Q"�ƍ�#DXc���0" 3(a�@��A�0P�@�Dh� �EL�5�= ���>@d,�I����ĝ˲܃ �E�8��H�D��5�K<        �p�P����_tf�����C�;���)7�dm@�ЂSV�]��f97���[�Y�h[��KD���!�@�8,�(*c,^�+7��䑱�n��,Մ�=����5� w�F�^i�Y�Ä6	
Z6�优���1����|w��τ�@1?*&����N�6y�a�?	�tlQ�'�gG�jR�bG�A�:Bv��ahA�uЪ��Dɒ�       u� �6��(�     )+��].�y��TX���� ���� �c�{����<tl1�d�)�z\�-���a�k*C�h0�D85Eɚ��.��D���c9ƪ6BpHZhI�����ø\��:}%�T�Z� ��ͣP4�%Fq�g�>�p�l�������OY&t:��b��46��ջ�$�$�H�ɗW����։@1iU/w畁�Nk��fC��Ջ��f�5�bđ�&]�;�4�7�0=��7�e`�c[�Zyߓug�3a��B-�0P�w�� ��>��
Fel�
�(���9=�B}+����3�3��-/
�m�  � (        �3< �r    ������vt�����Iv�B���AͰC"�/�#��5���L$�҅��7��:���kY����pJC����r��þm�=T�L!X�ctJ�%i?Q;�6���e�^�+�T`"6�� O�����w�tн �M Q%J30��GI�	�&�(4D&S��#��O�F/�c�E_#|g��Q[fO:qk	�/�������0?��c������R��PDd8�L  ��.m[K~����.qNl!C��Z���K�Țau@�*�              �        �1sC9#�mSLs�l����Aτ�a��'	�l&gؑn��\W��@��������%8�ٗ�L�D�q�Hw������:g�,��k��B��DK�J[�Ph�
��͇h����Ҙ���\k�^ f��%�h��wT��0��  �bd ���}�( ��cHJ �@(�-�&�(� H������n�H��q���Pi�R g�!(�A�������z:.%��D�b�D�=��?\@��x          � @XOcg�ͤ��j����=��SH��(!�=�e����)����i.��R�bGe)�����y���i������T�y�*ʘ�0W�r �Jljj�Z�4��h ofwe�}-a��O�`i � ^:{ N�b��2dh�"�b�� � "m҈���c�H�5��B�|�p�- ��kJG�+�p�`�a�J	&�j��O�F�L��,�ίNr�           <     %�<�� ��j��oDrt�[f�hhn���� PB'�������}'$�J����qmnF�Ь�E�}��^�@�`�*�(
!C����kw�k�A<7�8��4͞&"!��K�������O��K�,�N��&�ZƖ�ލ3��Mno��61�|Á�x*���:�-ģi�s�V$�+,��̐5�>2���N����,@9�8�:
`(b%@F�F�C�cT H�]|Qa9XD��E�6\��]G�<V�A�@��              � A��    ���f]4��-=uǓ���*̈́$��܇�$;�.L�uD��`����}!]�Q�R/��*�ƞ����a�@#|�������]�>���I�l��;����L�F����)�C�()�(*h��L�u(�M}�l� � ��݂à�+����n���� r/�A%0A��$+@�F}���!�0r8�0J�QM���qS`&wz"ƺu>�=p�Џ�\��Bhq�
���l��R%�D�ě
��)���             p@@��     < y1��A$���$�
� ��P���L��	�Un�<��B�YDܝ\z�xl��Un����'�h���#�0��9��L�����f��p����_8��X��ksR�e�V}Z���y<&"̓Ѩ�2�����ꍇ�1��W�	�L�� &��O#��-��P C b�c�      �l\d��S67U΢B&Z��zv��q2os!�4YZ�0?�<^��ۍaV��u�6�k� 1�����X��lɒU��q�}���J>�Gɵn�}}#߶����l��Շ)�Iq!D-���YL&,*�s;���aL���I@@&L���50AA�����5�� `&�B>���k% ��3�#� �&� @�����!��
��@��� ����a�          �H�0   Tȭ��¿�:U�z��G�Z�i4����F-�M�8����������"��&�$�-�X3:$�n5�� ����H-�li
  N n���X���"&�b��!X��k��*fL:bE͒`mB�	R�!ǯ_S��&�?����U?D�x !��Lh�-6˲� b+�$��Z �Ų��[,�},�d�e�m��0�KrQ.l!���t��\��.-�c�_�I(���E>�c���=� |@�f(�6'@0@  YZ "cq�X�2�pmk�'2tO�EF�0Q *@4B�X��� Sx���$��$��
_:��   #��!)	^�� ��m�ʆ�� yd�"���q��XO�h�,���)�X��@@X��`/�D"x�(�2E&(�=FrMc4�Ku	j�xHw�	B4�!�� E0�̆CЂ	� @`���!�:�̾j.'�qG�|;���_0����G��P�rB�E;|�'y�"H����GPz�����c)���(B���<�J}i�`��J��hm4��%O^�z$d�z2�!(�HbQ���I�n	�| ��EA�(�!� d�Cp��H7�p�0���Q�~"� �a ��2�C�!�փ8����DSR�9D1C��@��C�ͤ�Dc�`�1� |G�,X��N ��&4@�J �!�a� �~�C�m0��^�h�SɼA��0� ,8\`FA"�$�aTe.C��`�H�4l q;_D�R�'��	�=A� ��� ��$P��4�Ba��Ӥ��.bFa%�H�)2GcC�t��ӦҚ�Ad0����p�0���P�,oCx� p�1V�QT��40I-XzB�a�ص�3��I��pG1���Zm�8Rg_@��5+�,
AæK�cS��%�k͍�8J�Հ!��,A	��� �Z�q����E-@<��e��,�b�����k���*F�\F��Wf%�{W�V�Ѻ�O���yQ�^����g�DPj�I�jI,$Vz��l~%f J���������Xb���,0i�u��L�SX�/;�1jl�+h����?/vԦ?�D��Hb\$���j�{MTK���HF�� �q���������S"�X���Ƌnj�7վ�6o�nR��ѹ�/SRiXwj��R���!bjъZ4�*+QD��J���H�+PL��f�oш��Ov���B�p��`e���o���įq���N��½�nkWV�MI�f%wqF��z‬�Q$�Qv�JhQD=���h��?�_'6$ROZ_=�eY��ž�U��
A�3���	*�P�3��H�!���<M�KY�֑,qa�:��3�D$���(��z�+�0���	5m,���=��?�N$!�?Pd��n���0�硹N�˗�<k��,�1dbBL�ZLe��F$$<S�S�"G=���3Ad�1!"ii�,LI�4��BFt!�"UC��2�E�H��b����>�[���6	�x��V5�٣H �y�AhA(�%`�������U]F����$���1Q��'� Z�]R��"�Ž2@`w�o��,�]h�tL��ٍYEi�pS,"0D�� ��҉1ᤨrjb�mRpN�������'�%����΀	6b�B0\xy:��a�9����mU/����<���B����&%��cđx�#C���Q��Ķ��o0C/o$����zr`��2&u������p��B�	�NB��
 �s�1΀0D?_f�,�'�v<�ٱ!i�9�vD����g�A�>����>J��.3+��3ݴH��`(�(U}�A��a���G��D%��a�*46<�h�&S~�i�B\L�sM�R�H��Нn)������To�����(d0�ew֘�uA	�nd�]2�����)!Zj�:i�*z�e��&�V�`CoSЪ5qh�jN���z��!t�k�н��G��d��;��b�X�xF����*4�v�8��� ,��*X8'�9��i�d��  p��K,B����/4/)W@�Br��TJ�Ǽ��@]h(�΂��@OH(!���jfR�Es�i*AFX�P�*��cP]Q*�U�&���]8u  ^�Ͼ��|[tu������0�Í�pz7&4�k|˚)�6���.&�|��֩����1it����E{��Kk��#j�z��e�QnQ-���]'B���JJ��ٍ6�7���x�l���Z!�u���wD�4w7��m�
�C�c �8h��>���(��7.E^=��v��y�l�?*>�G����
�r&$.��\���v1��F�bSL�(��A+�j�b3!��u�bZ$�OVFA"�h�#�Oc�������_!Ѿ�;Տ!%]�\5�iD�I�mp���8��N��JtﱹE%�x��i�� ^G�P�^�P�(Xe�kz-([�\Q�R�*2���z�C��z��"�Dxą	�N[�i0� ��y=���]F�zʌ�X��So!@6%ѽ�G����*<-��9&������bI�CI�Π�@���!H3�!�,�"���t+�!���@��7�P�
�(
�������uu�u�s�Y4$�ГW�"uj�hI��'.��iN$����%Qj�?��Q	�Ӄ��׵��"��}��d,Y���:bY��Q��>yG�Z��� 2j����I֊����am�N�
bP��G���Y޺<���#$�P�h?�/Je��vU�$$P�B�8sZ��� 3�^��A�#T�'��>��|��~��y��e}���H!q�?�AG<ס��?��G�M�=�h��{u �܀];W��G��~z��|�@Q��i�U����l�F�aǾ�;bGIN���)ȝqsx��1Y�d�Ez��D?DX=/f%Z�N�I�R�9�ܟ��RV��
�F��F���Xx�0U�:�2�`���3�n�W��V�LI���$2�P�&YHR�@z����f�W�e#�=�2 ^NS"�Z��n;�J���f~>>�/>d�߈��IBŕ>��)�̑�!�r$I&��cڪI� ���ԍ�ãu���������nQ7m��%t��~A�IS���&�H�FpiW_o%wqE��P���Z� 8	�**�[z�޸ 9Y�ޛMG�٢�J--��@���R<n-��_v�ݫB�,����E�e���/��g"M�DI,�0��3j�����Ik��b�8�&�V�(�/�t$��l&����8��J�g.M���OIX=%
���v�0i���^�?�_I&�I@X��k�n��5^�i �/�P6?8J��������.���_��nX@ ��%�|"�P4�
}K!��^����]�DM��e�����B\����m7b��m � ����aV��e������C�zm�H	�X�!2�q�1)�!`��q�
�Q������գ!�a=H�9 GR)J�5m@�J�%�>(���Gb %��q�!Ӑ:`=~��3_���f��o��I�n�����ن5mC*�%'C	�1���U�"�E:�&I-dՉ�N@J<N/1d����@2st(�l2l+�d�1R�l�D�@�ʛ�bH r9ZjdX;@�P]{��:�`�nY$�~!1:�����QT�K�h�L'����|�Y�B'N ��Sq]c	��f�� �q���h 0Bz�d$|P����2AaP��E#h���A�h��*&U�6UA����Z�������^��)k
�b�������B$�@D��	M�tqK��ؕ�r�I�)���`�H�a�x������Չ�q�^�����6�6�ba	�byf܄�a�_��+CGY��B��ǌ����tB���I��!(53��!k��&p��lLIaj2$b��r^lIAzmm������Ʈ4vK���%?�&#���	�r��I����d~��e�fP�mP��/o���R¥��5gk?��#P3B���A�`�#��)�{�4�k�HN�&pV'%*�S�
��&U7�B�'阒S���X��H�����'�H�s������Sbq2I2P�H�Nu&�"�EyJ��r%4 ��U C`NaR�a�BR���R�Vz�j%�Р^���9 ��؆F���At�dhX��
to@�Ӊ��z�\��RY4�� ��XqJk�~�{
�K1���@ ��%�D�j�^8��Tqh)��%%��$!$�3��d�|QI���X9�E�A�7`ORՓ65s��_A�q�|^Ci��$<d�3��= < 0<F�HB/�����nl1�	���59k`���D��ʰ������J �'�R�*
�E���,�F�Xf%�f�f���v�k�л}#�X��=rV"��b�K�AX�$�2(�g���#�0���1��E����~,>&����oj�!�Q0($A�3�P��+�T���E�Z0�Ao!���.�ÛĎ��j�I2�5Z���Bp�8/x4�����%˷2����	�3����~5��{J�)K����KuS�ݳdr�P�z2�;�B�!:{�`Q�Qa�m�V������)u�N���V���푢��^t�����%�۾����݇u,ᆐ��x߻��}���x�򜎒c��k�46��ϙpؑ|hcj*p��j�2-��*'��F����ʑ��u��]y�Od�K��1��J�ԑ�u�9^r��mqKP>YH%qn	2|? ���k������b`E��+��D�G�Y!I�"߆5�'���[w��ظ��Y�)!�"� =&�MJ���Rt�}��q�X��������X������S�� �
L.D�k�$��(PE��D�����Ĳ��������ƭ-�� �80`� �F�6����u0/`8u$�"7�I% #��v0�@��p) ! ��4�8'�p@$w����A/ QA+u0N�E�X;�����h��R�
,�T����+~�]�ѽ]�rGN0����a#!F,����X �#)9Y�����k��G��*2��D����L�(�A� �oV!��\$,�:|$�� ���1FD嘾��=¤�y�E&S�,Q�>,lݗ5Iקd�w '�Շ����3�j\[㵲����iv�,J�v9�t��L�5��]��ɗf'��H8BLF�8P`�$�[/���12	�ŕb�"��=Dن��/I�,h� �ahљ,������p�Y�X�Ӳ�3��!�)X<OUr!�&�J�����Qې��̂�>�~�#��)P��6���z����<lb�Y��g�_���`�m��!1"E�!��y[D���@'�9|LC�~�g�H,bL�����\�P�#D����q#؜	Li� ��T��(�8?���&
�9*���-��kϠ�_TEA`�i �8z�m��*�A�h7\k> �h-yp.��ph���hq- �,��AD�-�E�B���$���b�qƕIOe��d�� �@���-eI�,/DA�! �_&[�}R	�l{Yn�zg�c���$2��8��1�I�̢���
��U$����*��R��9@��,΁�b��_�X�84{g(���t�#ƙ:�����
�mJ`�su��������EY4Rb�9�楕Jl��Z��&�W�%�=|�jP"�[ s�I��	��Q_��nz9@��S&�1<���\��'W���p�Z(&��&�^hY�->�4\�H,qKަe	c�y����R���15�q ���+C.�o^��2{ۂ�2��C[Ρ%��4�<~�u<��Ƌ�=��]; P��o�-ui�x|�m:��7	 �n����C���K�˾A�(,�8�p7��/��KPP�Js�G���B� leck?�hG�2V�Ԓ�:�X&PY" I5�8�7#�r�N�-LDNŃ�7a��2q�|��/� �L��45xqn�CVT^�ވ���;8�^`h�>%���J����A#2(jt��1������P����y*��S)�;����tu`�ZA��^X�Z ����O���4ie�	0@a@�g
"��b�"A�>,I����Z�N��rn"̥V��D�fH,m&2���a	��@ 8�	���\m
B!���9��3#�:����)�G��ȦˮO'�ǳE��~ O>� ��<�`�B�C��	l!Y�a�	�X���%�L������HhP����DѺ���*�LDx�-IC��Ĕ��(�/��C�V��ɤ��"����B2��J	`�=r�`�)(���a ��jC�-GeG��,�&l���ӆ.c8)��o{Yg�1��yE�)�� ��E��Ԑ�X��>����L�6��b�	�-/>%�A3'i�Ĉ.��<���(]�R����Q$q��F�H䔖Q�b�Em���I }5�q܁�} ?DSA�ؐp��X򩑑���$l\���$d��Y_���<���'��� gq�r�����h%"%9s�������I~�(�C�"� 0�BKXEDH���=&É󸠳��y�����L�d��;���mdB��B~"��O�{q�"�0@Ѕ8Q'�O��dQ��sU�ʓ8��&{�/�"%ds�P=oP�d��C��= �l�B4&�
���Q�)T ���=��ѫ,�P�AB�׷ �j	���BF�DE��H�ĥΉ����"6���^�o��C"�x@рi�� �04#�gXA7��!U�d���A!Z�I�Z2DH�{d-��8�!�ѥ�њ�4����A6���y����Q}�Q��rbĐ�\��>21o�OG�X�ׄ+�@��`͕�0��EA�oaE^���4��j,U��#e}�B��,��B�O!�	
j��.� �� ��AR������FQ6و!Dy.l�ZMu����p�&hT���Mo��bQ���M�HѤĎ}-)��R����y}ϫul�����8�+C�G'ğ
$�
7؄�X�fA[2d��:ӿ���_}(AD��\|�}�#Z�#]DS��fQ�L�C��D����MK��[��P�m��(�&F�ikD^�W�-��f䗾��*�F	n��|H���bQh�P2�J�c�=��^z��/����|(����Љ�[��ɠ�R��0�B�=̲å�:Y"�� |p�#A����%e��C�8)�����Kդ-��ڒ�3�0��7cߡ��Ow��3�]�xZ�#<�����B[2�AQ� �)�]FDw���Ƃ0��g*sb�G�U8ܠ���"��`!�~P��N4�QE*-�8��� K�X�2 [d��4(J��EBRD�Pf`34Ɉ�P�FV�C��e���C0���� M�5]Eu��ʰ��I�͌�!�����|�	b%o��1�608{,ÉD�S��L�vֽ26J��QK:u����	��d�|8��\c��)Zo[�!�tq�3�D�YHW̶��|қ6�h�1͏�A���9�O$Wy
L8sdu����ƭ��a*��|��b8df���g<
`Rc��6�&�r9���Qǂ|0`�|D����g�;JDD�uVI��>�:��������*Xy;3ά�FX
��Vv�au�h�C��g�x��^��#�Mƈ��Gku�S�eGzK��wʋyU&.ESѨ���71�ƫ�9DwRo�]!�ћ/��q��'<:�?2�[ `��3� ���bC����l����%F2���D1�0\d�.3Aৣ���?�ݟ}�&>Ѧ���iO���t��sl�}m2m-)�p�K־t-�7,�f�s��;�������A"���Ĺ��8����������=����/�Ƥ�מ�(�a���I��B�7���I�y��Ɠ�C$Q��n0��wǃ���1��t�_Z��$���������1
M�lq��r�@�c�V��)��y‘K<�@G� DHL��9� n`�71�e��o1
��0@ќ���8!�>������@�݈��Q,����)���.��d��M��1������ԃ�3��g  hf@=����8��K)�	�m\��\�?�(� K�$,���222P�p�
i؀�=y��:�f�!q�b�L9b�d���/x��4��&^����q$q�j_�ə��#F���dnb��¨��<ȕ��C]@��AÏ�J��"�d�η)#SR��g�d��� �Zbo���
��eE���Ƌ ���?���td��=�9��@��d��h�"���>���i�0���N��	�:����Q�5u�"V�Cns:�c�^8��/���1�\��&uQ�'@�P��V��"msEe�]#&� `艃���;��溮�VwF�Z000�H"zY�J�A:�U�ҕa1�	��M47�#��\�A�B�>@���KˡF�-��X��%I���""@yi�+6���eqm��r��3>��3z;PhޕH$~�>^�T,ɠ�{"Gz��L�/Y�ޒ8�C"y��6�D8�h�|��1E��^&��u0h�rlB?DR<��ҧD�F���%����3�ⱍ����.���*ԍ%y˓m�"+:�$�R��28�v:̷�������{u��}�&Q�����{��ް��ݺ��Jr[i؏�����Ǎ��2�>�X�F�6ԁ�Y}؋h����'ĭ-��l=�P#R45���*@H�z��B61�t���tD䤔Ǘu� L"Jo���u��U��&-�#�b2�'���A�'�v�mY �d9 ���
2��l������1#PD�
#A-�D��E`� ���3͆S8g��^��x��$9;2�l$y�1̦�>ԛ�<��HRA	�  %I�#" @)lL�F |�$  b�  �"                              < � @vX��`  0 8  ��}   ��8��������`01 �3�1 0\                               B7a�,Ih#[8 �h�x�J  A�;� p��[��c�*�n"0  ! `v���� 0�zͤ=D��mh ���7��2|�R����u4�� ����7��� `0   @       &@U"����\�� 2��0 -g�����  P   � k �                              ���jQ�����di\ n��s: F �0��  ����� f �       �  � ���P S �0�c�        �01��F   Ǌb��  p?	e�~�"U��q�ش`S ~��[J��0c!��/�P����ϣ�� 3��x����$.�ۅ���x 0!��h *<	�� 0�P�h��   � �"& � � g� !�$@�XC�g�n2"�#1EaZ��b{" bf �����`                                  �@ �X�S��R�U),@�%1�I��	!�i[� B`�B��JNi��B�q���G�c8 �\ .��5P�z�Y(
.:4���6��(  �q+�HRPvKK����i�X�S��V�f�  �e�/�	�~!�SCul���f�H�L0q  o��2�D�(^m"*��$avn(�  LL��_�@�A2�J
����"�]�O�+  ����&ɱ��bo6**���ѱ��s�� �C-"u'#x�o� �s�ɻ�f�@Շ�6s��e��э;��ө�X�D�  J���=ST��-E�	x��Z˱�@Ob\��`��(��F�(���   8� �3�A�L�V��*1
�               _��+�C8�,c���C��@ 8 � @ �Ƥ��jV&C�F��
���9����Ɖ'�|\�����e���T�h��M9񧃈���4b"�	�>p�+�?� �T0�00O��� %f0����R�hg�:r(D"�2�  �N�myσ�fƉc�Vq��p�Q�F��",�6�����Nb��6鎎�פ�2��\�E�0�I!�8\EnB�=XA1��X$�$ ����  *y6@  <@             � ��T�8�ԆJ5c|G    3���|��G�$k^I�$�WYU� �CS�c�崩%5�.ÄAB	��W|%4a���P���+��0����8O5BQ��SB�p�����P"��A3���J�NUV4�����	
tPĩ0P��� � {� �y,����#�]J�G�-Yuf�!S�6��i�t�`a�H�������5pYF!�i��� � � 8`    x         p����b�
�釉!"̓�Lhƈ�q�≜�A��'�;�x�Y7^9�Ƭ3�ΒHLA����䆘��nL��Ns����\)e.��C�sz>���1����
@^�L8pT��F��ł,��݅8�:��B��VOvV��J��Dq�?�Ӟ�X��"O;���T�>��` �����z'�aH݉ڀ|�)
ρ�Y�������ˡ�9d	��+�_N�Ɓ�j�b��;��� ` �  `    x       =��Ar� ՜\�>[n!�a�< �4A0��c�'ǅ����z�.�����'���q|��h�.�����l�&���) (k����G{�lx�=�/�����������@k��-��.��r48�m/?�#J 	�kI�3Uv����I9�b9���C�p؄���������S�P�����Jqr�m�SJ��#��6<�-)J�G[��Ǭ�������� ��   �       �)'h�)�r��״K^dVzH[��D.Z��>-�<��\D�I��Dz�b�,5���TT�W<���^�����fzHI@8L� ���#2Xjh#�$w��ޣJH�$$q�r�
`$�ZȌ̚���b�,r���=)�B��*v�㌊@�Bh�z�R?}��)����te�O�!9�8��
CC�b��%�T��8!���x,�#t�lcq;�Ёƞ�JP�sL` �        <           d�v=-xx9}�!���	�~#�e�h 1�ӥF!p�N�w�PC�c`B
�&hEm��q���Z��<2��Z7���{�e��R<�]�J�?��RQ��aWr��?%�)J'�X%�C|���`X��c|� ��� �|�!�و��!AAL�?Va�Gh�b�u)����p���.2O�K�ғ��y�9��F4��-�0�2�B'G� "���i�)�
�	T��U^�&P�a� q   Q�       x         D�h�6,~H'Y����xTX<*���,��T*�i�6-O�6�j�ȍ��\�@rv܄�	�)3jI�z�I�\�V~���m�~<�*�D1ڹ9*�t��*Z:���5� s��)��Y��iF��0g?τ*L|�!�!Yx�Y�� !�*@��	n����B4S+�ON���n�v�p@dAY��_�AUD?�޽���Vz9���_��M� E!��m��}��>p `" 0 L`       �        τZA��nT� 1Z����0�g�i ��Y�-x@n6=�5t�T�=�#[5�/��Aq.7A ���@a� dMd��P�؃����
-�L��r��l�Sl�΃Avll$�4����Z!-[��� �3��Z �E#)r��H�ډV	����%�% �!uMߏ��쾁z_�3�.H c���@t"3�qF�[�7��0�e��rL�k�� ��    �    �#@u��)i/�3��g�O��1EOP�#�CH��m�x��V� u�C � �a��"�ڄ@�)K���Λ���!�&MK	D�E�̗������C���ꅨT�j�Ma��C,d��Ua}%*q���������䬸E�-�� �s���� �       ׳��Iݡ�4��?�&N�@��Wj �A�w���!�Z&\�jw9 ���_
K� Qb&�BO���3���-��̠\.��B��Y��d�	�H�[��3T�
R�蔢�&��b`���7e&i�h� �ŧA�XAr�9s��jO�$f�|�A&v�L�ഌ섬�Iچb���J�xap��DC��;:�fI8@ S       64�u����?�o�M��ȉ���@�ȰB�XTP#0�� <��x���h�U��.Z��L.�-D��JC��}SB����lL���E��mg���=�"��Мja�!$�� <�I �;D���w!   ��o]LMU�H��=;����R8�����#&��B�1�m�U�@�ג�b��AӗBƿ�Қ>��5j������	��/�,YH{D�WC�g��k��Mc�BF��}&t<��    NXG���"� �f��{�"�la $S @,$�@�E7�"�N��<A�A��E<o�g�ɤAi`�B�A�b ��%BDQ"xu���&�;#�y�Ύw	G!�B�Iq�UX+<n��"$��KRj�xG�sz��od�U#P�q��q�H��DC%��-�,P-5959T�S�5砨��TI�*,�0�8�Q$��GB����4�C�σ8����*o��{ ���U$�#���YT*U�:�:�$Ku�g��I$��%�щ��Yw�������Z�SmND�>�>��NF��q2�p�ɘ �4���t$~��tGzI�&�j�~��5h�@G�Z!�Ad�7m���E�ř]��+��%\��7�D�,��b��{��n��õ�����I'c����[�0�V�!AKG���o�K,R�Q?�OJ�db͈��栨IQ]"*���z
����o���H���ċ-�Hf(�$�� �z�I�L��y%�zo��*������� ��l<��F-��ň>9@쓾�z]JQ/2�I'���&�1`ܘ��|��uA��!��*H����%\�W�V���@�X���%Hj�MD�a�5���C�t�=���j�Tۓ��q���k$�)Dd�R������U�O�"�	�M�Oـ��d(Oz�b������`�@�@�S��л ��~w�pA!����ͫ���.L��V+�L��%�,8"ja@#�Q�".Q�g����<`�� ��KZs?v�q��u������a3(�z��}b8"�L"���"K�H ��t-��d� �C`��M�M�Sk	6- �/RX��M��D
%�Z]�"#!����z:���[9�x�=��G!k�BTr?t�ڈ׈�'�j><��ǟst`����4z�`I��7�S3�&܏�"d���$ PS<*��G2ƞ�B�wӱ�j ��EZ�z��7עy�Մ� ć���}� �1S�o+,��!�"�b�ȥ���^`h-`���X�ݘ��+K$�Mt�hy�v����,���C�%�m�\p�&��I��P�"�2�j�%�� ��#vBZ���ơ����M��V��jn���+��6�J-�:�N]\#J��xOX�Ti7��$ײ��o���ژ���]{([3���d�$D�[yo�$W��5��b���*͆��� �T��6�Q&�t)P�������(��,T��MNU���>�g @�t%�
R%��I���)�#a'pN��M���așM��5��,Vj�UU�he��y�M�~�� P�~f��X�z}%Tc�{�H0��u.#	a��%�I��aD���R.�
(��řև}!����g�-Y�J�x@���蛣�Fy�陖��nY]�z����U�c�≌y ͒r�l/ ���I��Tۮk3��Đ6l_������4�m@����D<��C:1�����Tp�LI(!���l�'�'��w&��]���RT��։!��j�ƆD���o��H ���:Mַ��j�n��H�L�i�����^��ѯF�A[w
�ƻR*0�9�	,Yh
l����ΞL-�Re���t˙��6{a!�&&�2qCw@�ȎZAA �1�<���OL��
��m;#P�t J�X�kgA��"1���A����h�E���M��\�P���^�,O�@<l�؆�e���&�^S���c���*-��f�:m�G�X���r���M�W��W%���+}i�/��Կ �Y]����g�y���g��콙�Brɉ���*���V{�ȱ']�Ԛ���"ٗa���$4��/�m���M��5����y��� B6ij�r�JZc�M�,��Q�B�ׄ;�H�J)X�ǓKĝxBrӏV�x�Քᡳ���͇����U�S�9�X�VZ0��!c���5Qp��@�,�� .����-t:ū��3�9�콷�i0B�Gd
dn�7�K)H���"��,#�=H���B���~ݔH�%@����@ *@'�#Z#�"��Ţ~��D��5��&�e�le���M�g��%@��Y"�,xiz`��J��Bx$Gw��4�aF�H.VW�y�R{���YcE��-=E��	<D����/K;)1$�
,���P9��t�%@�AFIo4���f�0`�91�Z�b�龰V	v���SG��[������T��z���L
 5��;RD��Y��-���n�o��/�iJ,�eT=d�@���kV]Ħi-�E�I\[]D'Tb�I�UU/ĦZ�ȹ�:����7�j}M�魣��i�_t�OF�J���csi�{�P��32iqmS����8�&cG�T
|��_����A%�/�����0YLHy�&�#	�4�n���e�Pt�t�(
dҌ-|V0$��/�m� �!X����o�?����l���fk-�h�P�f⼬�
��6<¡'��0�]�q�i���ZVd��5 �ŕ8�'������{1F^�>C���5���j��U�]�������H�K�I�DŎO�OD]�F�.td�`�d
�<(�7Ŀ�g�Ϗi��E�ӷ�m��2��jJ�E�;�����OIIT`3{���ԀG?'&~�I����_x�'ք��@"�61$�m`<\�� �x��$H�A�<�!�� (P��'�6�a�Y�}lf��pC��P��q�Ҹ�_'%���B��AA����G@����Y5�hP� n�d�0���< 8@��Y"lE(���=+"	D�v)�t�v��
;�&���Д���ु���DaB�G��X@�G��"ŀ�_�z9{5L��ח.�M�}Z��'�8+P,�`�n���yH�"%��	��VYRf�B���Ah��b�Z:�$��NT�O T�J� }�i|�e7���Q.l9�����dh!t�AO.n�"]���r-��A"(�-�k��ESb��R���km�7X���V�@�j�<���6P;�=k��l=M=~t\O-��W�����V�H���E�F�����2X;2���X��� �
�@H�����)@ESۧ�D�������o��ބ�`�\�Qcu<K@U� L����Zܺ1�+l��2s�~$�9L����ҁ��}�=1-R(�*��N�r�*Ka-K��j,�kɳ?;OK'��P0e����lg9qv)ֵ��vm7�T�(�� R�AL������Oē�d W"R
� '�����?d�۟yHIe���-7D��b�\�>�`���"ż����(4Jr�duՕ��4�f���R����*��fAcB��~*~�ܢJy�ga��rH3LO6�k�@�	�%�oo�,;B�:��N���|N�	rLkF�#y�����p���L.l�/�<]`�����T�S�@��������tR
�őI&"�# ��Cv%���|`��*R���q�[���6��Pq1�d����`�FB:e#�o]����yFj������D �R�����N���lJ:�i�\�����c�s�:�� �x&AdO�辊X)�O/���#
^���1�U��7���'��
�b�ۦщ��b��f'G�#�$�MJ,)<��2�ř��D$qʞ�k��E,Gb�x�؞�B�Ke�V���S72|R���NɊhm��l���у�K+;�l�**����r���QG>�Fc켨�<��b֤�Ch��;�!Q�ţ��X�KYe���A'9������R8� c�!#(6����ޯm�<^i�E��N�$\�8��@�fM+}U��;�j􏷔���m��.p�����O�r�=�����Ί���S0.��I�Y�FNI��EA��-���{�^�4L�G�މbk�  �� UT>�d�o|��r�R��Θ����cť��S}�8ɞcѨ C$aS����+@�{�C���D:�Ѻ;���nDI+�=��8���b"#�TTy��D����~�7
�ɦ6��-|R�k���1K��]�S�;%tY �eyLg�����,E?���5n����X=ڰ��A0^NF^���˲�bǏr���B	�Q\+���/�x��O?��3��b�"Hں9����B�L�"��@޷E攱0Q�>���E����KF��~�$��D����b���xnw����B���3��PW����x�c��LY3���F�&	G���V>���q�,z"i�j��d'�J�آ��LI�JL��_t�:ܾTI����[A�
�r��t�*�p��X����	� �3`D���N���c{��J�����@�SIݯ���ʋ[�hx�\*)S�>�x�������\���a+��<��8��	?é����L��|���9�smvs�-�w�Riy�DǄِ!��|����J|2	�~ ���	�p�N�AW1eH�w*"�(M��=��8���@���F$72 	��,W�֔�E�1�E��	� �vP�w�ofD(�ڢ}�qXZ̉��d$& 7>n�Ѱ�륃pc9I��<���s��R�&K܂l���	?߷*�Lj�[*�-�#Y�)G����2��MNO�l��Ӣ�bT�b�Q��6��$|�w"j��ּ�s��f3F7��+	dFr� chON��,���fG�Q�ʑ�j$<�fH�;;upg�Ͻ����ep�B N�̔�^=&Y˫A�L�A2�����=��,�Ka������8�1B���������z|��ކ@g�i8|��HO�C@���g��{	$�k	)k���?k;�-�P3� �WF?Ů-���4�vG���Ug�l.�Læ�J>�3�L˾��(=�P�Wb�F�zI_zo�iHB5E�B]fz�+z9�& �8�d�S��g:Y·N��r���c/x��2�1�+�4B�5�	Ɠorbl_Y̸�>0�w=x��X�����h� Bb1��!��A<�B ��{��$�(�/������'���c9���O��ܣ��Xi�,��1#ś�z�|K����#ʒ�l����/)b� �0Q����\*�"����M1�����ቪr:�mF�GQ��gLk0IZ0 ��"i �aM�ߘ����
�	��<LC��<Ud��
�ɏ���C�_Ib������t��:�Q�-��E�4����)���]�9N�h�ܐ��V.dv�9�%�K��t�V'�L��Q�׉�X�r�e�h/��1A ��a i,���OG�V� -�e���rAU��joH�,.
s�(���H�i�s4x�>$�P<�&3d��@�e$~O�Ad�#��,�H���������!���I�싯�,MHK�k���gW(�0�:�P��ׄ�1V\��ؔz�On5��� �<���}f4x�.߀��X���V�Y�k�!�p?�	�Xe�=���~.l8X�q���0���<#�Ԥ,�F���F�5�"V���+ ����P��1ǂm@��CqA��(1}��+��֍oC�?���(7����כ>n�f�X1�D2I����20@�MGC񖗥�`��ߚ��b�e=X"�ή\͆���Km&:fuF�<I}��40뢋m��Ό�W�6p��Q��o^��&5A�?�R�<LfKI���>�6!yP�U"goz�OݶB(v@V�1du��X�D$y���!���$Bu�� ��L��M���@�a%����y�*v�l�����g�P$�J`@"�`D� W}��
/T�E*��^rG���lQ=h�-�jg�bh�{�c��R�L���Uc��}��ߤ�K��񆈽�US��׸h��~����?s⥪�
�K��K�*�jP�F���?f����3u�jU��("�4Q�Wep���>��޷�d�+���扺
� j	�͑#����:�|�)ѱ��u��bJ=�KL�Z���O�w���X�F���E�����b�千?� ش�����į����:1@;�Z������b�|U0��c^N��M������&i+�,Bc���"!X$���d�Q����a�;V-Ƙ����!SrG�$�o	��U.��m_�C�r8d�5V^��TF��72��	P@
A�A{7���_�W͌����b�`�@q!�YL&qy �|nGk�� �,��-"������1�`M��W����Fh!C��˲c9�D8���0��f!�+��9�" Y��%X j#K���҂"�
�	�ǃ�33�<3"q������0B:!����Hj8��(����>��L�E/�s<D>��=3��q�Eh���޴^i��g��nI��C)驦��f��|,x�!~',/�t�.4�p`Lx0&��?��.l�d/*s8a5�aj�A?B<bAwG(�E��}˭gv�����bq'*~Y�L�FA��t�r�h�?(#�Rb��'qB�n	�p&<��*D���1 �Ag#����dC�� D�##c�I����\�v�+�CI�u܋�G�"Ǒ@1bł�)$�.#C(�%�����i�W�[�������G����Q 1 �QbA
-ej!�@�@Bv1��V �pW�uܻu��TĴ�~���+rM������f u�7#/Y$�f	�0&`�P��N��!��;"dVX3 xfC����>w���4�7��=���ŀ��a�ŀ� ze�Ƞ�hou��1`3�qF���tS0�ݳ"��fxǊr1�GddFJ8��	�0 ��!�"ؤAa�ÆFi���l�܃1d�r�~��
����k�v��[ɬT
Dή�R�0��s\n�E�K�d'��;?W�+�o�ԲT*�!��D� ����6!����$�@�H�Zz�~H����m@Dm�/�/9h��˟=Ch7Mɏ}��]q��/��(g9B�'�Փ��#����$4$�h�iC5���#u��,G�<D�Nr�0 ���6e��=�Mx*H*)b�V�"�H	`U 8#�������K����m�x @���'?��col��̂6+4����{HRr�<���! d�7wa�$ �PD�`���@� ΋��&.Pp�2}I����=ֳ��E}<ԡ-�N^cF���6։
�����;q'Q�^�����h ��s���Y��.q�2s�p���$(�*:ǅ[�ӭ��9�'���$��> �5�M�n�	 �T�#I�4�#Aj��g=����������MG�g�Y�e�?��l��ɖp��2��0��D��,dҐ��Tg:�)��^��Ӳ�-)xD�l �	@�ݐ��A� G	��) ��x  �G��� � ! �� �#�4�@   �  b�  � 8 �  b  0  �`1��Q `�20�@F Br�d ��` �q �@@   ���� p  �Z6 03y���(    !� �� B�k�(i@a�ube�@MT񧨁 		��LQ �r:�:V��؇Ɉ��
�;�@ �'D��(�Q��],���  u�$�I  �&�[����L��r��q]
S�Q
"� � r�̥��x"C�{i$o���lW����� @;DFo�0*��M�=r�u�ME'�g�*$I@  �\�����H����?$A	���� 4 ��Xv�I�$k�TM�F)
��0 ��vP �)~ �I7�Rq�>J �^��"	���R�6����_!P �x*�J�  "                      ��Ā �             j!� �M�b1hkI���5(��@@@��<@\Ҁ@��	�y)CBū��3�`.�w���NN�6�����;U�Zy?<d]���)L�q<f�c��$Ql4~��u�١p�����(���D�"VC�q`�w0{Ɏ����%�Xi�R��m���G�M�x   P
 �O�	 B�e��0�/�(�%Κ�1����G � B(�(ٲ����B],���噫t��� @!�@���R��Dڞܸ��|t�)�5В�ke#FA��R���hJҞ���^4�� �J,�,�~A��H0���������H {����	ѻ*�z؇�<b�������4M��g�p*7$�O�+y���65�*�

p��a�p�#�{'�=��        ` �Zjί���r���gP}�p��Ն�f,P��= 0k��<ԚI��!By@!լB}D� ��22';g�2i��o��p/*��Ww��\CC�>�s8��!��}6׃�&Xn���J��M   ` _ @   +�*���M ����;Ņ�7��r�NMR�n���V$�f$��ݚ,��?���h�N�3��Sw7$kvG��P����         �����a�eT�$u�Nl��au?����+����<�+t+�ԕr�����x\�V���7�A�{i0�K�//���S�՗Ŭ�����%&�6G��Y�D�9@�:ʆ9Ai�F:#����Xola΃�pQ�Q
��� �s�.��i�!��*�� ��������t*�nxY�`o��i�m�wt�  �~J�x 
3��'<\"�@�}g������A"@2{>}�nR����h���3O6&-B< ����;��p�WGXkl�����w����&_;�zZ�}P����bjo���''�yuR�v�-�/�ph�z�s�\��0��E�~�����c��7ڊ�tE
���YA9n��A�� �
�3HYZ��;�aMM�kdzFMpe��
$�гzml|q}r�&z�Yѫj5X���2Aw]?��g�kK��!"6 ;el zl�$;���(������I����X� ��4��            < �    D��?��3�9�s�_Hl{���[-�(�5I�������LeTt�b�@8���%��^��!ҘК�ͱ)(?���7�wiV�̌����W"��$���l�F��A!�W"���T-І�@*��#��S�M���@��-b�P3�o�rHI�      р  Ȥ-P� $��E"` �B#2����28
x��8@bp��T�ʹ*�	�;���2F�����/'���x         �@���J�ɿ�G�/�m�XD�p��~�Y0��� �f<���n��E�F����.ö�q�?��ML�a~qd����ԕ���O$%�%:B�,\�a ��$��cޅ!8����Z���@GW6��*7CM ��" w> 
�C��#\/�F�  �ňQ�[��4�Kޖ��]��T��
aBd�����4@�"�Z���H /t���<��      �6'�����@C 2�4���ʃ��u#�U-&�h��/W�Q��By�y�|���i�	G�����V�����DBz<'W�aCc  ��0BpP@��h==����X� ������	Q����.��� 0��I�"$�"X$�� C�\m�"��� ���HT� 0�F) � �,h 5M�*6<���60M�`���  pK�a QA2�Gx@�Aa-p�B�N�#� �$��L��*�i���.�^q�r`�����J�hk���,��8��ApU�Ec�	7�[�X�E�C��,p�Л    �X��@"
�   #G �Wq�W1�&I�o��\��	%Y�K�N>H!3��<0 ь!�H=5Ӓb�!/X�q����&�2E�($ ��/�@�� J�1<����#l� �1�(ZV�ko�MѼ���ĵhӝH �@�7�]i&�H���U+,V�u#i_��Ӊ��?I�H`�� h���h7=z��@J%c7��S�v�E,޹�[Tɬ`�&4(���eG������!4�M��Kv3��pK��R�!�?��|h�:�!�i2�	��"|�+�`�� d|��K��A0���A
@���D
�Ą�Xp�5[(k�%,@��dh��5����(���bB� �� #`��$�K�lq����bm��z�]�y���A���CU���u;=���u�����m-�F��A@���WIEAEHi%<!��ҏ�Z7'p�pG4 ��tCTRbo/XZ%�h�)��|WD���E�@���.1�!I���R�o�jI��+�M�� З��B*�4�V']�+ϾZJbLo��X��D�D�O�+�d�@W����mT3r ���A �Q����|���	��o�KB�� WĿ誹&G�|��bg���l%c2hjU�@_Xi2K#�G? �0!k�H�2Y���Q����JI7�7�]�����l�ۍtm�kF$"Ј�!��pF�M�����HЀ{x�xXH`���q�=I+�T��H�|�|��B?C�G �P�]��;�`��Y`��I{�KIb! � �`8-.@@�}�<�S��}^f>J����_e��I�Ѿ��!M�l q���X�7�k�`�^��E�{�q3X�_�*
C�����<C���Hm���0!1�\g*�h�-�׋5KDQ0XM�r}>��ו
-(Dg��Im_s܈���a���� Hn�m�����E�a��Wn��"�kI�8c�7����bQ�D��j�Ho�HGm��H$>7��u��{^ޏ����}�3�k�g�(�t�%O�����mr�[s	�E6�I^�<-�����{9$\��Ě�`�'����Z�GRg8�
��9�JI=:�TDĽV�ք��>����L9�7�*α�3�I�Y�̩��đ~��&\w�챮k[A:5H�y˚33�zD�}�Hz&��d��e��ۙ���N�P�4Q��B����%��c�Z�X���A��zJ�I�IѦ��s�����NF�
I�č��`DDY�8y��k�r�����c�][1<�l�E�B'��,^�0�6�f�%Hd�����u�k���D�&5s��qa�)��kɪ�ik�Y�$&�5a�	��bH���  !�����h,o-�!V�T4ab�^�O)�	攢�Z��B4Ԗ�Wg�y�UzI��3tؘK�@�:�r�$�=�O,I6Q�K~*hY�2��(�$��Q�6~M$%��-�␳��Ax�<�ѲR���d�T���AT@	!�ѐ�@�aN�@��넄���E&N
HX�e��∂d�@�@�PJ�#��a�__)8Guь[]U�62�m"�A`��I�����]�B+�(�1�Ċ��� ���!(��Q�%%hA�<��8�݅�w8�F���S��11B��P�B�	M}�U|p�J0fti��T!q�lbC�hf��S�Ro���g�!Ȥ=!�*y		�i����N��H�tM�O$&do��M�f◅�kχ	-F�����**���M�^l1��Pp���$�BCE;���!Y�2�L8(L�E	&'��DCa!c�q"Et4����l��JxC�
\C3l}һ�1!A�&V[*��x��1Tv.��yk�{3���r*��@M���-z�`b2Ho���l=��1\S`Z��"�tl��Ql�\��^�!;��i��Kr�.$�.�E����Dp��@w@�V����EC5(��kZ����e(ǐ�>BK��MB�P�`Y�R"�0�c�t�ǩ�����b<}�'z_�+�M�A(6��|ݞ;�7�Ӿ[NW�/��_���y�Ѳ�)~wr�~t�d	D���0'��Tc���1�\�KI �/U�D���I���}�Dz�͜�� dx���m�r�&'�W%�� �Ip]������RR0=?�g:e۠�:��&�1���,X0ZcB Q �CPv��)&�N��`ܚ*C�0vs��F�`k�(*I�`Ǎ��Ah!�A.UB�y ���:�BAC0�,�Du�������6G8�ͫާB�q#�q$���;M$��Q�AQ�ȿ�!(�z|�a:	BPd�z�)�OA�y̠1$D����"�wʦ?R8��͚>6M 쳪�"�����E��W���d�����΋R��Z�8D� �q,�����)E� �ȹV�OR �X�4&8����IgT�۪�P��'�?�F(�j��vw:w4zݍY)jj.I��Pޑ(��[�p�k�cB!e��ck^�����ŏ�/��Š��Q&�?��c�5�0��ƨ�D\�m6�i�+ҫ�i�H� ;���O�QZ|g��M�o	���a���c���Қ��Hd�9׳��Mr�!�BI�<�q����68�\>R���F(�\u�>��9�ا�Mc�,���4.G��=Y��	0(L��!Y��S_�Ҟ��G��[���NBZ:��w�g F"ja���vQ�1��Oe&E���/�G`�����e��*r�X��tr��QD�Y��h��8�^]~�XFQ�'G�ttN���K��	�YJ@�*jb e��w��`y
�x-��;���J.}�BD}���Ʈ��>�>����!c=�W���ls��o��+�P?ĵēj]�8��{��D9�n�� �91��mT�@�<���wZLY�B �LG��@�̦wu�|�Q*��fR9^���(�R�)b��aJPJ7����5������I�*>H��m~/��}��"����Q�KNx�ޘ��:؍e��5\�]��P<�(�SP:��N��S>�0��Rx6�$ea:2 �I��3��s�z˾�|Bz8�N�����ܱ��d��-�qd�^��7_���5�v�%:;é6R���^�Z-�OD��}�w�
ٱ��}���ke����O����;���(�,w�Sa%� s7R�{��2Z_8�N�y���.��g>�c�1:�.$�[�[�va�����l�`g�VP�*���/%����5)�r)�y�*}Z@�;���B�~�L�K�O!���t�U�c)B�$��5e!b_���*�z5���ĉ��(?�de�n�y{�W�y��?�|��n4�`��W��M�F1U��9qx���:��$Q�������v�k_]"m�+c�Ҩ�zfT�!	��7�,� �,,�B!.S^�lVh�>�`ЀW�^֓ne���@��` U	jS�< �E����x<�e?�~6�pg,K��%�ijYU���:�?��fT��� �"J�J���nW�%ߛՇ��+���U.x�H��]������v�V�|����.���R�� P5A"�<��Xq�Ғs�ݬ�ٰd�-�x7f��x�d��Al�y�9$c��A���4b���E���wF�=2=�����~I�S�Z���u^iߔ��b�Cʙ�>��R � H}n�rg�C`z+���� ������2Tu�J��ʁVu5��R졨j.jm
ΐY��%r{��)�cP@tb�% �71W
�D$hkG� ��2P�VM�ӧƣ�i挽���Hts4:)��B��Z~>]M�lx�A"�k������=�BH���o@���>؊����]Z`�y�x1�GBD�	�$D]	3�8DG�
k>	�� lq�\��
k�g�������n"3q�xA�$!S	%�(�"�b!y:%���fy2쮎b!h�"�S��ޞ�I�`v�U"_����cD �E0�D�ƬK9�vϊ`�1"1�։�3�&>��)�p@r��e%ȍ�
b�P��.Is�{P�-Bĳ�p�/Gζr
6It$"R�X�s�Ǝ���Q�!0ɑ�� ����F�?m�A�2�aCE��\Q.>"��ÐR_��z����G�0�AǐB���X��H�C�#R#)�!�$�m\�&�� (3��hD�*��ch��-�c��k
����PW���x $�Vf�i*6�T.A��i����@�H��M%��J�d><1����Dĕ�VS B� k�P)s���E)��z����2Ǩ"�nc�2HY�o��ë�e��܉Xa�H�2�o��S�@yǻ�}���ogF^�D�n���*C�P8��ł	m���j';�L�U�3"ۭ4u�p��8~=������w�@Tb�	]��1RT���=ٓ�`�y���/�ʬ��^h�o.�KR�<R`�ďQ��d5��2"2����T����wtV�^�h�ɡ�Y`��g�&�}H]�4����]��Fo��jxFP& #:)�-��-��b�e��e{�j�ߗcj��� ����/ҏKF��S�2�j҇R��<���k�E��L����Mw��^x�2D�k4"}�{�kY�LY��9���2��&�E@q��@����#�%k���1�6�����c� �F�A�A�QP�m�!����k/�C�.���0Nqz��kEBm����	�&W��X�Ȇ�.(��CU���~�ζ�7��� ��	q� �+E ��F�/�C�=�8�4C>�<�'���y�Qp@3�[ԇ?]S�܉a-����7�8�CH�Q���2�$R=)G*�| X� _�m�^�BL!*xE�j�!�@H7���A@O�������!���"B,�v��\Շĉl��X�$B�8�ah�h��!���-��X@���Q0@p!���
�-�� 8�p��s�������Y��`CB���Ě�]L�Ƃ��� �(�h�f"p@ia��q��j@b�q�A���R�by����#/(���h\s3Q0�a6e��c$f#�F(��l�17�ր&�p�ŋ�oˤv����'8�@��:[ٶ	�i9rD�Ӕ�"؆�Q"�ǲGl@}�F{���t�"x��'�"̤5LH��/��Q�-��iJ״	/���e��"�1�|Q�4�">��|N؈�x�A��$�p�q�#�'�)�i�Hh��:0�JG��(B�.�Rf�Y�s��:�g�9Tlg��L����#
��M���,%�P':�}-����V���mC��n�K���9	F��}��ICϾ�^�<Xs2�|>Llydr/����їD��1�A�����t��k�m���yѢp���tdG�iPn����z.��Yb��%a���z(0Dn�4��^��,f��#+" ����1�S/�G ����(P��(���(����СP��6�PX��e 0@�X�T�
�qz@�
�`� ��4Q� �D�b`Hx:T��!_�7�D8IAP?�(!$A   $                              �8��?q-��YL��k>O ��#� �t �#�����{M�m{: p�
g=� 8w�b_���+�|��a|�]�>A�$ (��E��O�L 0i�H�: ��y���� ����kXqA�X�"� �&H �	@@ @ ���M�)	.�n �� �   ��� ��                                  )����"��Ϡ�^6�����F�/�3;�W�X�aD39I����P#��c6� 0�p�z{�� fĞ�N�9"��7�Szh� ��\ Ҍ���o�֙�J)� �" G���W\���fP���9�@a)C�B{�!�J�	����p�j�to%*d� �6p�b~���-'e$	[�6��@ �D!f&y,�0)����!�(�+D%h%	�Jc��A"H'��u��?4y��nbʂ������>�1�� p ���   *5&����0E  `     �3` @  W�$���     0�C�p�@3�� {)@`�5��SuM��T�\�@È|c���]�B �8ٞ���9�Rx�F˴(��B5�B�DA�b�'n��G�7&h�AF83؈ C�u-Ҹ�L�p� �0�Bh�A	����L@mD�(�W��@�[C��D��"��Xp�v�~�HѰ��,f��X�P���(�z!�G�y��)��GQ�P�<<&Ja�q��.0C�Q"�L�\�5.��J�;E����q�>>#��=�I���2�c�C<�i'<*[&��D$w��MO�Pb�g��Em`�JR�Du+Hu�EQ��	�*��&�>P��Z��3�@�Th�[�eh�� H�   ��       x       0� ��JJHg
���p��JK]KiYdnXzu%%Ie�G�� ��   #P^ �H. `   `  Ɓ�H"��AM@�A� :0x�B�0�c�QQ̰Be��x"��1�}�i�r�@J��tIaLH�5B��.���}�|A��ȓӓTp�/'Qx�$�0Hy���@	��B�bT8�a�� �b�\�`0A ��Z, 6Q�8��3ɓ����τ�1��t/D"o�����S�cg#�|r�D�H��؀FAѱKLP6(fY�6� ����3Q>��
���B൥�����N�g��8 �ܔd��CK&N�V��R�I����Kl�q��]���@��pZ_gZ������I�M�QZ�3���V��50`s�D����Ⱥ���X�\�<#/� �SN��U.�oM�2,2	� `1 ��ŵ�>qA6� bvBVSLS@j6���Z� A�=Ss(��      ǂ	x!@��������y\!0D^��?TZ=@<�P�  %D�'� F<.	)�;������'>��N�#�#�CN�z���@�v"�n\�6/e�m����b�LQ��*�?[`�&0��(��g�f��nx���� Ԓ�F���p����� ��xgy�)!o< �+��*�ո �2�� �
�   �     A�Q�)�h_���Mp�XC`V�,�7�e���q�2y�'&?Pt��e@�v$B�
E�ն����Nlx@��\"L" xA�6��L��=p�B�YpB��}"ʻ���  mX WK��B�#8a���M:@f! C3� �ac<�?u�}��7Uq5�8'%��H�s�������A�t���dښ�^L9(��Z�)�4��J&7`S,�����X����t�h��!�sQ^`��6(*�EB)�Q�hl��c'�	er�Н��� R��y� ��鼿�n�c��'B��kd�D�M��@  �   z  L ������_%a �{��b,X#��� �Ev�"� ��[wUZ�Y�I���:j[��aɠ  	�u��"�ڰ�[]�g���̬��<>S���3    
� A�*Ϗh�3��dqJ��Z�[I�L�?�     �1b�f�PfɈ 0ED�  K�"����p�K|"��qֲ�5Ӑ Agf�ƒϬ;!�H[�D��_Z��뤕U�             $    �   +l��))$�`(���" �E�6v��?��N�B�m�L���:a0<�j"V1� �DQ?�A�@�Z�?$�R4D�d�Kdv���|�E	����e�+q#���y��olA��li��*t��	<LP�Q~D�����F)b+EB��+Ց�Ak��֩m@�A7��� �"�A
0�V��
Q�� ���כ�b�� ��Qqۗ+�u���w�pj��G0��`�� h�4��_��������L�7bMP�4�fmM�n���T�:f0z:f0z�0B�Ђ0��#꣦c!�1��|P�4p�3QE55]d�F�Hޯ�PAB��:��I)x	X"�
!6k=F#������d��} �"�̳�1&l��#	�4%�%����"? �M{��+Y��������}#�2qx�T~�Ӣ�Q��tG4�0>�DG�R��پ��NLغ�]�t�U�D�Z��s���Fk�N�#���J퉢E�����`�+	\��� �R��U��Մ�]�	��I�S������Ae"�y0�"�������eJ�A�&��n��LoR�)ZS�6i�/r�q �o-
�2�|q2yo.s�Ҕ�Z����[c�]NO�^I�g?2O)��\`�X��Ǭ��O����Q�/��kRHn�<�<�?LL��&���Y˦r��ñյ��\�6'�6��zϤ�C)X�P^�)��xLC��}�<�ZI��!ɉ��7(^[LV�I).^'��.N�+*�]�
޴͓l�F�[��ݭ�u���r�k��&��v�%�˪�{�M�	�Dp�����M2���V72�7􆉌ΞN����%5�S�LH	�,2IϬ�	0EP Ң�I^�W���8�"A�H�׃���I�1�U��f�ɏ�$�! �*��P� ��A�MjZ;�ދrXM0L0I�U�i�)c&��� ��2���� �H &��A*��8F~'H�X�����a����kB\��LOt[C�/�Æ�5u��Xdt,6&fp"�d~�s"��I#�<�w8���U%�AC�YzI��|>(�lԷ�(�$��>35	,3)�C��+�����a���;a�E��
-D1b]��h�v]rB�b���G[1�e�6j��r&ġ>��+���[��d�BQ2���
,AHBE�ﻒj��-}�%�5e����=������AQ��9Cq����A '�5���Ru�`0��\T@*�&��#"�����cD�U�H�ihC	������d�'@�F���-yh��a*M��A������cx���Ji8��z�n]��	��V�_�	��J�\t��i�q���@4)��M�|�f�0<�`����9��&�x��0M
A"�=D"��� �@
$���x�M��gd���,~�0�됌��!x�<$�;�a�J�ԕ�SI?�!&��,���I�Bs��@9-����ݧ�w'�6� z�gk�Q�u�Oi�K�_�.bn�nߧYȯ+�z��\P4@�p�����[g�t�-�9Z�}&i�B""A�ت@�7�Ն��A "��4ą�
@`���*	PT�
��^�f��z����j�Ƨu�����lv
t"1�G+��Vm�	)J�ƚ�^WF�P�Ґ������i�9���E�(z�!�� u�Y o`� �}N��K�u+���6%����"*eSu�g�Π�zI]f8�7즮�=�7E��vO�"X��D����y�ħc9t"6�-5�[�n�p�'[�����	��J� ���ir{!� X��x�է.��Y�
			�GΞ�D�wj�ck�B��3�-��{��9�1a`��!���0tw�H�('VR�I;�l����7�BQ2Z��D��a�-��K(���t�8�����эo����7���:J�+ԣf�BQ?�i�h��G5c��c��ܾe.�KӠ)8�Işn��(�AW|��_+�e��p�m�,Yx�t&�-y���K@� �
d4� �l3�Bg��ka�oSt�eTM�	� l�I�Y���;��(�@)r&�����"W�j��]K吕�maxp�"BP��G�G��#0��fu�cWX�Q�aw1!yj@��B(��Q|0�@w� �t5FB9��bqFf(m ���&X�r��b�djs����&���"� b)�3FC,ţ	"�Qi]� 0�a!�M���,x�_����$n�d�q�y�7�HK@+`��ѕ~��Y���M�
 �ы(67>*4^㌖_Űd+Eg_�9a�+<�!Ld ���A�)��^��~�(Ę��J�_G�D$z$��Wu� *��0��B��.�E?���q��x<��7�L��9����׎������`��($L7�D�^�x���F�S��(_䲚zr;>�j(������tк���c��'��}��5�;��I�!r��vQ>��m*��Z��w �0�ڛ��r�s�Pw��l��5�b�� +��E}��_��dY^1�lS$6��8��q�k���m�����>��6c-�p�`�0�L�?�ޭ�+dL���ȵ�fB�}�7lD���@�Yձ� �[6�Oe�*�:��,�� �  (�
DY�o���7p׏X�bZ4G���q��Š&��Z={���r�'0�H��1�x��	�[X;6ڽ���nLAD��jb�Ks�4�m�m^̸�T�h4۬�X_�<)�Q�Lo�i��p� e1�͐@�4]J�ԁ����=��@�	D,bF
!!�(��L��<h`|k�r&��I�}�Q9a:	���OC�|�4�5��"����F7Х1+�����Tȁ��lT���X(�k'��*ţ��PѾT�D%�սJLM�M 7�t	&�nl�ʌ��O/����a�C�zp Q0/�XQ��jr',5D�P;��Dď@��T���DldAcP
�\�����F���)�5F�:�O���ٖ�Bj�F�	T*�I.S����M������1,���Z�� тY��J5�C46��� n�P:�����H���"X�2E��c�VY+A�Q�k,O�S�D�k���� �ac,Q	�ld�J�'�))�:�!�rX�|s��t�����b�cE*4��O�Q+�ZRb�[	���� D�0(���T?��]��>�mIȓ��RA�CP�Ƌ�+����em�+ @�"�j"
xE��@�28E��@�@���L!�����"�!��iDY+�[�40<" ���1�#_��r��(��z��MnԤ%Xv�FO�ǥ%���q���0�� c^���W,6Y"G顈��q�2l��}!⸞<���*h4�@��ℑH���4��q"���]:�~� 8�����L����}�n����~}��M��
�x��D!Z&����^DG���	,ǂͤiCw��$$Z����b�Ǎ˩N��=�d�J^6^�թ���4L��`�
!8-�޵�[l=c\1��)E�X�A��	KV��E��X4XX\C
��X�E��q���J��ɑ�@#W̹�,f^O��!d��D �2�E�7�T[�����ZЬf�����j�-�P��/0@T4"��Ďc�VIh��2KF�<�L�(B0?��8E0@>LP�yD��|-�b5����ZԄ�.@���"=�Gb#@U����JC�͉x ���9�)�AL 7�X�gO��H�s�*���Y�"���#�X��SB&أE0@�Q�ve��A�T/��Ѵ��������O~-�7���K�j2%u��խ)�% `�5rk6��*4jHTa$��B�)�0��l/LDw\��|����m1"T̩@a�0жW��H,X� � �� �$O�
</file>

<file path=ppt/media/hdphoto8.xml>II�   	 �    z   �        �        ��    f  ��    ?  ��    I�[C��    I�[C��    �   ��    T      $��oN�K��=wv��WMPHOTO ��qe> p �cl HH�E@    �SW'{(~),a7�::<?�?�@}C��LkMO-� B�   �     	  �SF$�d��i��XFy�KL��,��XL����!��j����	0
���o�@G+�ģ0�E�p�XE��F��@7��u!  o� APD�a
p���l,{	u��K�`�!�z{ @A�8��ØM�"H�, ��d`��E,���Ft�Z�FR�	�J	a&��A �J�@p��ohKM���#k�� _�D"s	(a�!�q�
Y�[��B                                                      ' �"ǘ�`   xDc����`�˸Yf�'�(`n�n�� 	.�p�JB��U� �@JV�8p�:�&�p��(h�p�Ta �	 0��0�0~�"F�@0c8��=�$�!0:!o���mm��I$��� H��� S$�� p@E�|b���`�6s��(�^A��Q� K��  N��$�	�S��Q��������z-%o��ֺ����     	�ORB@��@4X�R~ق&�J��A��{�N��."�hߕ�XܣG���1м�     ���Cn�*Af���f�&�!8�s�B?�Dٓ ��z7���?:���#��*���1FAxd(�(���x    <I>R!          ��� �@}8��f�h�h 9o�<��  �^�EF%�*�	�����3�L�nN��D���N��~� � T P�n�<���~lob��fm���;V)�`�hD0�XwOJD�_�h pA�������Vԙ�37��y=i�<�j֭e��!G     P   �k�                       ��	���uS����� �a��A�(I�
���g!� C	6r8"2L$A�%�4H$G� @�,��k{�"�!8B����I+�?��X���)2���2��Z:�6�"�76+˳hMx��)3wO�;�Bgƈ�x׀�ĺ��Y���I��yV|Q��揀��y����[j�3���۔�@��g�-l����            	�[";Y�o�z�             @      �� xD� ���a0�ab�C1Z��^Z�H�b?�I#�}�M�%L�����	_�$6H��2m��PA���=#�-����� �D�@Hl}e�֚��'U�v������VgKa&���q �r���{c
?�l�{S�u ��أf����� �         !�1`�    ?�$X[�tI�ݩ�� �Az
�G���ad�"�"�4C?=�L$y�B   @� � "c�� <@        l��(�"�
"�O�4!q$| ��P��" <i��L qHx@
t.XDD~�@� ��G��� �qs�B�E��[�!�[� ��q�I���$\ ��q�ڔ�&|��S'�р�p      ����D@&bt6�AA!+���!�	S`�j.[`X@t����a�ύl�	�Y��׬\ =�)�    ozt���N&��# �`0      x@ل��q89f4h0q�	��D�A"0�A���6|$�<�?�ac��z�������������2F���eE�4Y�s����g�T�3�`         �       G&x �4IS}\a�F��~�+�p��п1b���O\"1��"׽�)*[']��h�"kF�Q�jM��AfLĩ��H����d�9G�H�#Bc�Щ���$x`�� �B �I�4���P*�L`�B[��U�1B;X���Ur�`�>ȕ��*� ����=� |��Mh%鮍���9��8Cfs�sV������E��ajG�}�
�Ԅh��?��OX%��5tOjy���<mBa��E�q���ei'�������X�D�OQqh+S�WXg':���tm�F����)08v��A� ����Z���b
(�p�Qﯪ�lQ2��@9N5}�DD%E�楹�E�"�}p�ID/�P���U�<�{�%��NҵƟ/ϖ�x�`�d����<-ؼ�4:uXw�H�|�1Tޑ�{:�S�'?�@lk�"R߫�������3P����p��jl_M��[M��B�|W�t�'��p���"���Ѧ��nJ"�!uV�< �5���Ӣw��n"�v����z�oTѴ�n�{����@�=�E��n�{�6b(į+U��բ����.a ffE(���|V�����S� "�P�0!�8Ƣ��h�b��c1�kZ����<���������ҙL����z��&��uou��kʜ��� �(e�J�Z]�S��$L��]�|x�vq<�8|�h��BG�Ģ1m�C<_Z�o�MD�(�h���TM%�3�h��'Ϙ*�!���y��)6&��f�D��3���b��ǌĉ;$v<d$D|�Q�؅�0��{(��Ğ8�w�BcD�v�{G#�8������4Т����r��(�x���̞7�AMf�$�A朲��'�嘢�"����oh���f�6�X�(z�>��Mv1H{,�����|�$dN�^i��0��,�y�껉�箷�E�-�D�����|h����]fU;&q9T��4}0ۧ6�f$ �D�������ӡ`���@L�0@�B0"��1���� ����=F����&.�	�RA�����b�ߝ�"�җ����� s�R`��pΡX���6D��7.>����7�Tl��#v�YEF�FDQ�B�T`��dA D!EFC�pEF!1b���MO�s���p<KZ�?i�i=GT`�"fr#�p���a���&	_���L��W���1
�߰���-����� �$VA?�O|��=,�		�<~����A��7;�?�z��@���=�.���:� �Uì+��AtV0�$p�#g(#�Utʠ�1�`UX��mx�F��d�L{�XH�Ar( ��C׌_�����d�\�۝$a(k�'���u��l��S1c��|��A���#�|��CA��K�a�a�EeQ�Z��<l>6��%���MlM2������BQ�Ot�(�/`���`qʬrԿ(�u�,qH\�V�	�8����pY
�;J���+�+����:�Q	C��$�ԞA� "�0"�:�At^Z����� {A���̖��t�}�t�M{�LI��N%�����J�J�J�J����,(x>NA�F�� d���AÞ~<I
4.d1�8�S�F(ѢD���=&\� �?�8��X�8�xI����$�qH���h;�E��)���x�/R<$�����D�^�txI�g��r,�B:Pc�=�a`�]��( ��XZ%�3RBL��k�(Ra�����Fqm��5��T#iA(t�8M�<J���l�e�,�$xkfx�5S�Hh 1/�:�jN��0��vdM�V�Ab��@��"�"�"�քu�hGZ��{�o}�5�X�gW�[��/�� �&._a��ze�=z�Y���%%��F�x���L�	��ޜ�u�Aڂ���o|��w����|��>�M�;�PYd] �ȲЎ�#��B:��7���c���3@#Z@pEF���z*�D�$l
��Q�*6F�A5�N�a
"h� :�	D��T$���*=�B��1M&Ơ�٫3���~�1-�������G�zׄ N�aJ�m0�Q�	�D�;�,�v-W2AEF�����2-p�� $n�����-���� ��˳K)4�?�|��k~P܊�]�5�*Q��e�H @�8�l�f�H,X�6�<v1@��)Ͱq5��O"!X)EE�k�@��eL�NR@�l.-�c�s��
.Kt��*H 7�\E�	A�PZ�eE�x �� z��k�_ģ�H5i-���$dk��r@���M�qE�U]�HK�'VR�)p��yULLr��ڸ�|"{�8|'/�d[�Q�v�E( �C1��TPC��p�Zq�� �$&6&��/��>��'��j]0$�V�B�S�kV�V�֐W �@uU�S���MB��� �c�Z���c�`H� �&\��r5E\!�A�l��y����+����N���DPB�o��*a��qn�}}�C�����)�f��a���0B��\�z`��V�� �RR�*@0E��P��|#�m����֘RE��y&����Џh�I �2� �Ab�A���P3R����t����#zP����+T���E�X,CK#b#�É�'�A�2�X��X�|| q3�NT#"<jǉ��F�( �A"G�N|����D��"�b��'$.K煗e"�4���v�XM�j8��)GratWj���":��`)k-=�<OX��R�P�YY�Ө6���t?FH���i�9:��"K��H��XB�$B0�U��}@�(���I�"�C񸑣��7X�zHZ�f�2��}���g􆫂Bjb�.���n����/{�1��T�L^�$���Þ!9�\�`Q^u���q�f�'"�P,yקB}�5��x���0� �P,C{d%*�{�,yI�lMy5�=]'�U5�l'U����"E���:Ԃ����L5�l���U�\�����Dm+n���n�"�k�0؃H��b� 0�`� 9����6��!���N��B�!�Z��xֺ4�@�?�<��|r��ṈUA(����-W�'≔*g Tl�E�ٯ9��"`m��oe �a D
A�K�DB�ad��I9�<���ʰ@�!��{'�,F	0����¨>�A��8$5��=���C�A��P �g��^����>A�<@����=�Ԝ!�0�u�h���P��{����
���� p��m�F�|8U�h���R�m3Մ>P@��8T%��`#8}`������*-`���ԡ2���Kfh �ګ����4>�̐H�	` �10�^�\���Uj�l,"�:Ȕ.����b?V�g�6DL�@qq|�6[�,� �mi�ﲵ�[�`�D� 0��KO었�5OT�����u�0U�ؠ�g�%�Φ�U�ݓF�ջOgRe��؛�F�!X@��Ƞ,�tαX8@���P��
�	��>�������	aP�X2���Xl���$:���Ӑ]�R�F�8��$�hHV��� �����(r0p�'""�%�<1����3�6����p,�`�/����Ihq�T�u$K<#zꠉ^��@�=x!0�ؗe�7��?a���uf�-����x�M�к�#Lx����7�M$"�.x@+3-Нx��
l7ލ�Yh�a��C��t�Mev����?���:��`�'O�M�kb�;f�a�	h�~� V�q0]V�``�o"�Pܾ��*�fu�b3�)ه�G�0��P���A�����ޝ��$Ɉg�?�=3xd�h��1�
�Ӊ��0¥�$�E pT���?�N/P�`<gL̓&V�2x4�A���c�����F��fIBVZ��8_�KPV$��d�	BC� 8|r����X�-�+�C)�C@�Ƃ.W�54&�����J�<�FxAc�|Aff:X"������G����A�������V�������J��D�66NؚT�!}��V�`v����u��A,��`x׀~m���ޡ2gv�֦���&xN�������l mPފ��l1q���ü���|��V]���%����6؆��Թ0��7�f��������$ͮ�@B�A0��.4$3�!��_ YbE�J"��ǹ����ӁX��,�@cA �tXH���O?��b��~����!�>��y��`�}�c��/l���/c8��i0�ArcG�O5�-�@ ��/�B����l����O�                                ��,bj5Һ�P�-?��z���     ��              b    `              7� FDx ����h؝\�����(      XN	G�i+N��݂� ����      fB�             !�                �����    D     0 ��	>�                                        	� � �	 $�h0�AB��`��P���: ��2d�����I���T�xq�3�r�\9�����B�k�,�Y\��l)ߔ2 �0����� �a.�C��80��AA�C(CA�Daq�d�0J/ʘR�<<���N("@H�	͘@��� �0�$:T�C��YXG|$2U܉XLSR��+�W�J  
6t�Aٺ                     0�               �            ���     ��5����f�@��0��!���Ԝ �SIR�               	�B��ET������&	5��'0��n0�B	* ��$���,xH"!X,!p �B��B����=��7~�$Hն�/��_�&-[ˍ܎#h��t��~��!'��z�/��!G9!~^<+z՟�©��Ҁ�!�                       ��xH �}1�y������@� @�   0� �����0PBp���lI���N��6.���w��aR�(�J�ai�z%�#���gі�`L�#B�s��
���(�              	�B�S&��d���   |�ܪ�@��~�9{��%if"Z���-�;�X�
�E����>PZIh��@��p���\�8mL�ńk�.���XF                 >>�!8C���� PBa �@U4T� @�+L"" A$��A�ɑ?�)"��FZs��ak6 _%oÊ��c�!���10�e��{+��Ϝ �Cdk��wC:���G(���-���*q�a�G��FiE�0@ `�D(8F'�6X�� �� �                  PCVA����p�u�  �<f4��a���	� h

*�$WL"���3�Ƃ ���FѥtH��ө)]R�T�d20!*�T0hIX�ʹx�~D��W��I��'���^>��HACQMD:+D	������a1Cp�0���'Y�, �`��
�v��� ���'b�QjA!S��$Kf�h!�ExE�p�:,�OT$p�r�0��S,��R
.H$B4$�L$-����a#��a
���2�4!�,�Rg� C��E�^�" i� �B�r�5�0   ȀeVt�A�C3���&9 /�/����`�! 	��z�(�y� HA��A:��c�!?!�0�P��@c��Cx*��d"��\Ap���eK�/�"��aV\$UaP�d�#�E�[Τ� Ld���C]kVQ�&˃ ��(L�Lc�!#��BE�� 1F!E��(U�*����aerrn8�Q2��B�ľ4�BWN��BV2�Q�y1f�@_ OH�Ä
 ����	|Y�ӄ.	t�&		un�\�17X�0������|#������a�\�8zy��t#�A�Z��-򅾒��z�ڇ		*=]� ��&����p�,�:xxX%m4#�@�=a��d�(���$-=� ���=��	t�R�-۰B @���T���]��'�5aj�W�ȘA��*5,bJ�$�/�xBh�K�xB�K�q\5���T����)# Q�)��)�)���Q�ƚ�����>+�	r2t�<�Zw��x@�@����t���%�V�����S_<��A�	<o�1��$ ��,����6UL<�԰��I�q�|Ξ
��FNz�Rz��}aᦩ�����JjU�}W)F�J�� ư ��J�t\���Ѭr5�(�EF�]�u�
��r�B��mr�[�WV���ZvN��YlNV5p�Q(�V�sz�i��M�Ȗ�TFLU��ݎmcQ�+I�� b�C����U����:�I8D�@����R_�"��F�c6'�bq7_׈���0�Y���r�p�N"���K���-~]�}'�gR�&�v�����f�eW����h��e45�@]4�q B�֪&��I#`Z�"���y�ɱ8�D)�m�eE��Lf�u�v�y���Y0f�	����m����� Q����s�nݤm"�0�DC�6�� Q�/_Z����q
w��H&Ŝ�$j�_<���Eb�0*K�$�D�cS4���҈f��'wiEv�}-�m�*L H�&KE���2�ROw�P��$�.�XdΡuH}�jIE���DB�2�dİES"a�Z�m�0�2��Q�+#������~�k��S�
�m�� H�����S;9�'�5 ����B&��:�&՚:�}h&>!�4ŝ4?���.,�`�� F"A
��@��i2f%��N�{M'�p� &((���(�!��I{�Y�<�=�TJJa�ȴ�C^�+Xn���
�JX����SHW�a�[���"��t|v_U\L;�HH�0�RA113� ���Gk�4���6G�k�߆���C��*@v4$����7Ƙv$���ؓX��(�9D��Q�A�x@�~� {�#��O���j��� Y�H������eЀ�	U1�b���};�ؿv!O�%c|�4�h���C�P��>5���o�c�X�8��) @${���Tx��V���FR���[\ ��s ��DB�	���Э����l������ ��O<�^�}���n%n%c�X�8��)~�ܰ�Bv��{yp�@}r��ؘ@b�F���H����k��̀b�ٰ��旄�6�7�a��y��A2�A#F�\��~�R;6�	��D+O4�S$�n�Qj���c��z7G���j�p�ԼV-U"}ֺ�);��FM�|ɡ�y�%��	�!f6śƕ�ha.ɔ�'A�ob~A�J�J�-��qKR���#�{ ��A#!�E��}��&��A'w���]Q��D=�"�l<�:���D'j{8R=+:kF�ڙ�����:

L�$�:i�P���	��b� I58 ؉ d.G�H�eA�R�	�Q(�$	���]aDj2��IE�e�( @�R<��(������������r���d�����!��$0|�H����0H�Ⱦ�fHH��h�I�0B0 �V麚&Jz�r�&�?�DÃe*xH��"]��mo�0���\�"�YdN@�{�.����!�	P)�����K	l ��y����WNq)R+ _������)�'8�`xI�a��ÅP~��DD��[����)󈁖~ {��|8U�LAy�@�J�� ��`D������G�"8�\�B��E�e)"�2�RW�2�C�!d�D��1E	�����A ����A"x�ӪQm�`�Ɓ<(�+R�4�M  8��P��4a��[��	"p-��İJ � �-J$X!=���[��|N�z�\ �Ї^cᡤF8���,XEC�r�("#�ve�m7�� O���| x��Ձ�Z��p��B����[������VHZ/�C�^4@�Dy�p������*��k�F��                     X�         ��e���Zz��۾��5
` :<�� �  ~�  �}���Eaa�������)y@`  ��     �1E-���l0                   �D    | eX�h                 �    �                  �@0                                                     �� �@ �  9U &���'�pE�<�29c K�xA��p�ېBxH��Q��y�J��x>g�0	"U� ,$��7��J�^a=��U-~q��uL ���J�z��m�,�(��-�G� sp�<��S?I�$���i!�z��    P                    a��� 
@         0b�5�]6���       % D�PL6��1��   �e��O'��(Y��59ѣe�"wc-�	�ۼ�������h
#U�J�F��%�����I|x���tU)���P��c�9��$I�����H�(����9r�M��           
F��E�   ���E��D�����!��XTM�#��G���V��Q��vZ\�jNa��H�0�c�F����CUu�e��8��@�m,I`�r ,���2�n�*
!�  � � �!P!� T[P�A�ʘ��R�P  	@2��p #�>��Dj��d��x�B�4= $>rS�%@�2$@L(j��a�*���x&���|L��,p�p�{C1b��T��e�8�         ��@p!g&n�
�	�A!-��6� �0����d�[� 6O}���̈́h\,�I'�
 ��l�(�F� (�ьbO�2ǃ���2��$ƌ̢"_�@� �XI �
"D(�F����B���w��6$*LoBE���n��",! �2`3�"���l�X���"���?,�u�;n٭�$�(��4ƘP��^��V�JM�O���<�Ȓ�
�� �1)h�4L���"fD�        �XxZ����n�5�8�?��\���	�'���z�N�mR|L��JN�Hmhd����NB�V�3	���=B`����~Ѿ�g"�|�nP�N����J��\�2��<��|�S�d����?9�Kt`��τ   #���*�3��GC>��xybZ�HU.A(U.A6���	4h��\�Z������8�.2��E�~�"H"(��=-�H�!�qeD%>- C0��#Q�t�A�" �q`�Q��<?��3 � �.$ZѢ�\!q:,#Aᶻ� ������@X�&�a�3��cↂ���Q�5l��#���E�Dq�>>7�� "�0�3DQ�E�� @�Q�~�Ge>g�q���� ��q�$@Fa�d?1h.1XC ���-�E�p���d�cE�A¨���6{  � ��3��⍿ #D8��E���Da�X�^� #D8��f6H�1�3Q|x|XU�p� ��� \Xf����qag$`F(��'p�aG�Qxf�uxA��bA�P��q=��4@G�i(���5ׄ$C �F8��8C�A"e*"����H��E'*ٜ��:�;��, #� ���dE2ME�XƐ�"���&�b�h���LG��Gt���,9��a�$^�QTwЀ����/��&$���j!���|h�^F�����l��� p��ѣB�?`��k2"�`��a�� �=���CF�	%���B���?h��k	-1>��6�s�
4xP��f��ʞ��.(ݢV�L�Z�à�I��!F�!��k�$��`lY`�)�"�ja<`rN���Z4Q���&�<{���4�24H����2�uD��ʣ�N��Y&4i.���k�%���EE��W��ƨ�"����f���N2&�%67�}�h�;"lx��a���k�%���RtH��zEN��e$QE]"��l��I�F��I���96�;��nؤ9.UK��e��`��vB	��!kh���H $2x@�i)!��Dٺ�jڵ6ߴ�*_�I�.���s�R����ڸ��Hg�"u�&j�=㰄�:�P�IQ.Q���n�M}����Z�i�PHK�2�i�M�5f�u�JC�%l�K]�e���zJJ��UԂ�P7��'X}$ek�BL�Z���5+����8����#��hZ-%�xjHڲĆ~���a%h�KW�&�|�AS8 ����/۞���C|$#��!�5<�򞰕���9��ц�,a+/t���Pqᮄ��0��R�Hg��f��3UM.Ӑ��Xe	H˙�c�@R8����Ϟ��Y!G.�%:�Ǚ�>L�aō3�|r)8�9��������"���g�4��9�v`�d��Ԥ�g �<s:Eʸe�ָ߄K�4>>p�e��H��PU�f�%ώ(��%`�����4| |&/Z��tf����:��!�ҋ�5��BL q/���j]� �e����%]��K�,��=�`ZK{�=�6L���/\" ��t$#�E�ɸ@1�C���*�y3�"T�u8E�i�CC��)�!m�"X�HԞ`$]�kQ!chO�5*���������e���C�-<L",�v*ڵ��jĴ���0�����4+�����|�D��� �p�]�`@�I`V�ۀȲ~���
��/�$
��F�xK��
�d�u�-�ϡf-!4O���l"`Ab`C�$�����Eφ0n&>C7�����&���a�!�0�D�g���r( �c�|��ǋ>�Ǉũ}��㴌g��c8 ��!s�:���1�%�1�k�ly��	lpALc�x�bKh �1x�A�	m�!o㑈<A-���-�<r2xKm�E������a�`��"�$�i�'���Ҩ9�����MS.M��P,��DDl��|8��7ó|:ܹ��LF��>NO[��ڇ���̬�,��Q�u�2�����/�\�$ �q`7q`7P����Өr}� �,��DD0s|;7ó|;?í�:�u:~���a=1�dv�����h�v�n���ɱz�kf�ua �fl}�
��n,��n, K!���}��
��X�H�3|;7ó|;7íˬ���k{���� �%+%�=[U|*FK"X�@#F�ӴڐX�5���u+�������,��|:6J���A�����A\X2 I���������t�)�L��jC�҆�l��l'�6C&i�[�u�j�V` Wq`7q`5,q�\|8�U.rR$f9)3ToC{>,Z�}����E10�|�%��dH�d�C��!����tHl�TƉ��z"狋�)y�N�ذۉͣV�I7j���0��)' �j=�yw2�5Ђ�wQ�5��DX؟�1a�E�O\C��+�dƜ�m������,ŮN�'����a���0�$V�ՠ�"D���ɿ�3f��r���\ �E�eX�S������U��f�~�H��B��L���pYbcZ?����&xO�l"�@1 ������i���ĺ�3�+]������s@8@�h�Ck�J͹"N�>�b���2, 7ƕ�'��a���D��]v�1�;�dZ.�<��]��Y2`��<h�%��D�d���1؜�����$⺦�Ԙ>e������#"�Mp�	�S�8�Hh�P�^N��7:zL�M�8M��7P�[�i�M�A���9�#Q�cL��'ʦM����}�O�b�(W�D]bm�	��=�O���uKc��?�f��sY�3���MR���]q���o8����"F�|־Mƫ���h��?�,�t2�	`��)56IDf�+H�%F&��A�K\��VP��'�lI	B*�}B�~մ�9��Ϳ��v�      r�C�      a�hp�� �hj�)�Z�   /k�/�   
��	0 X�N�UT �Y���b�@    �u�   o��*-9�x�r�� �d� �        �hh`�        /��@�sZ�Um�`1� �z�f ���L�G�<I�[T�0�@�`       jaeB`p             j���6���m�ٺ\��YP���k�2Օ K �ȗi�      �TM0        89�    ��6� �+�部�#l~��87�5��j�1����                   �                                     "     �    `    � �     `����   �  � =�f�X����(R �'�QL}�@C�    u=    ��p }�@         |ݖ~ dY��  d     Q P����[�����󢒞��#��?��� ��    ��� g         9�0 ;z�4���          	bphù�`�"<a��sL)J`     ��n ��       �e��� '1�  �    'r  �f��E �����  � �  �  @ @�a ��x`��"Y�����*�D���܉_UY�J��%yUZ�꫚��U�Ja�t�c�hB��T��YZ{*r�J?7��VP  4N>]:�{*��z               ���                                              A�D  � �A�!@I8A�!a�c "Xg�� D2 �2ɔ�ˆ9 �T�$��0��F�R �;�,IP"��HŶ��e�#Ui�DB�(#B��D�AA�q�"� ��7�y!�2a 
�X��@�A�J��h�V�,Ob�*�l��"�BA%y�!� �)
�J��
��z4KK(U�r�K����
0�!
 ��A�3\J����`:�"��Ո^`     �ET,E,N	���;�����q ����	>��xy������Ap����8fY�    ��e�  !����8p���#�����#2�8T�.2�Qaq�D��W�8X@�3Q�dr ��
2 Zd���a?C�DУ��0�	,-޴0���<D(�迳� 0��Q� \P�3����#p�	�D͙��a
��	��|�C��"� ����.����c�B�P�D� ��� Z�j-����[\ѧ�oQ��.��OE����յnu�Z�eEE�@�.�� �;}\2�"�"�$`а@��	�%��e$���!#�@��( �E�������: #�@?�����%h�C�@�! ��m�A	#kh�C�A`A(0_�[kPB$^�<(xhG	"�_��m�A
Mm<0z<!��`��1\���1�۰Af1���F0���n�Ac���<3�q����9��28T/���z���e���x`�� $'� Df>A� ُ�l���x�X�^z%E� S������h��Z�A7,�ܲr��@� D���vo�f�vo�#Hj�(���,��巂b5��t��A�a;�'y��0�D@m��پn��G�7ó�R��,H�	��F	6,6�:>J��X�gS%b ��'y��0��NZ�2���8kYn40pX!@�(��J'���x��q�����Ɨ��w#��(��Qƍ�m��L��SH�I��'ׂ���V��ؾ�� �2�A"�R���b���7kһ��N�\��C�Y� 9�EE��]2kR���LYd̓�l�C�D��\�L��&�G�|*NJҺ�c|��meg4d�1Vu���2[q���nI.D��tl�Ό���j:������8�\1���+����*�JFh�&�	����$kYn, 4� !                                  !� �� M�  � �  0 "EZ�UV��J��>�UZ��*��HX���Hx8C��(���*!!�2c�����Pa0 ��/-L����?�Z�Q�#G�b��O7 �[��'�0�P"@$9  �
 o�bQQ�L\�B*�q�>��Xxa �Im���j�󪋕D��<'�ı*�  "                      ��H�0             0          `        &�����5���PPאR������#^�* F4Ҡ j������$��0HA��D����EC�"�4m���B����GA#(���	��K� $e` �D3X  a,��4������̂+B@ �Yt'$%#� �]Ѐ��a�A(��XhH�W^����Co���������	�������(C%w��D衣a�>p�F���F��|�A�BΉCD x�.��+GB�rF��D�(�E�l       v��K���;C�M���|�Ƨϲl�~�>�r����0   ��P�x    J�$Lc�B}xH!�[�����Aw�<^1�	5<�# ��cC)SBA�����U$`PC->-���	{k9�����H�L�KM�-��      0C<�F@���7���&   �ϫ�tb��At�4@  �� A�+pA����rA���(A!��E�F��,�_��9C�	������A���O�`�p� �%6	�]6� Q��=�`�G��W�X�0@0�30(gh��9Da ����|]�Ca!"�� ����A�� @@ 'k�tLZ<�#TA
�#X%z�		�"찹��xy�A;�#��B��A�Ʉ	���5-��3�t�E�caf��`�
�E�E��b)��^�{3`5�(�� �x (�   � @�H)�4   #G ����N�@D8�IBЈ���"�* ��	\)��@�"]6��ó�E� b!ޕ�M��fp�S� �C���"�o�ñnA��1!�ʺ�HM���h��(Z����*�?� _`^��r� #8_K$�?�|R)�H��"�N��F0� 8@E��3T"�%F��I.�hD���t-$�#�Y�x�5��E�Y%��k�#R�V �K<%�װ���@@ (���k�Bԃ � AO	g��!jA�� 
 �ل �H2 � ���!hA�� ]  ��{sA� � ��xK<,��5��r (P�Z�JNR��B	��I�}FK��$٠E��*��k�B���	�BG��
���ޒ��ǈQ��¦�zT r�� U�X�4�0�Fq�3Č��,j=�J��,Z-kB	=,G����`x�P�E���()C"F0� ,>e�
�ˍ�F�lJ4�� �i3�w]D�7P��M�����=(ӓvV��$L�v
��F����&����\Ƀ�MB�E�Q�N�xM(�q�dO��B	Y������ H%� R�K5��kU@@�@0��2bc ��<,:���B�Bi���-s��hӘ(� "=�c� �
C�'�7����L��4c7}v��j9�/E�,-�G�s["F�6k�P6�l�N6�蜰�mܠuӄ���Sqaa�Ä�c{t���m���-���X��:<8d���hїEf�@ ��?�B���Ј%5�F.�<=P���H��+� �ČAe�.�0h���lm��@��($.�M�
y�ȟ�|WlmQ�@�[͝X,�w�)ےu2,6�,h����4��[�F$��q�����Xo�������_Q(vMɰo'Xp�R8��;��Fw���!PEA�����j��`���`����B
->_�8�K#��"U�5M|A��\0d"/̶�ј9I�ȥ������4f�ݑ,�f[X�Fk�nȖ�f[X)��|����n�Fo|����
3(��y&�!�,���`px360�>�2|��Q��������{d�7��	b{�re�'��TIH�7���Fޣ�_b�r	���{rl��%]���*�'�х�BZ�d�Bc��`�7�i&��pf��6[`��a
���h���0���e���t��sL�_K@�������I���%z�Px`�J=�b1	��7��~�����2��Ms�H�>�i�o��R�B�L8F^����<��!!s��^�]���`��δ羃�\DN�ȱ	�^s��F#aI���0f�a�7��O)UI87��UJo�D>�}�![)H���4D^�kX�8�bYѰtpk�qܓ�w$㨘�A3��r�BW4Y������]�B͵6 3K�LA�lK��O�֖�`����N4M�7|�m�=�Ρ�6��\�d�>����d�P��d�r�I���5&O�(Pԙ>�CRd�r�MdE����~���~Z�}R��"zo�d��"fT<V�i�O�2{{{tv
�B�)�#'à0���T%5"2|:�B	������A�4ݔ*k�L�T3�T$��[vO�Gk+�\�I2-UW�����/=����t�B����yV�Ld�Ϙ����(�L�@rX��� ��i�$�rcޱ/����p9 �N�kԉ���-���K=Bx �(kü�>{X��Xӎ�Ft�ZdB-	�;��6B�a&k��m�dHrzvmu�m��I 3�;��"!�$�8�@/#� ������rL`*tM��~Z`� tbF�Τ�u���V�����d߲&����`���HA���(A���6��q2N���3K=��%�y��A́P@:/��&<~x�_�,mZ���Fǜ������U&I,Y�����%�rc& �a�ľ�4�`1�7�11�β�2*{�~{�`����&���DO�@�F�6]��9�!��S`A�o�C���F��i�,gH;��A�JK@���Bs hA���%Ȩf�h�S L� h@�y8�0���M���4)�i U$��L0`Q� E�@� ���H(*� 5@��>[�p�`��tp_�T��� �An@�"��]p!�Ri���a�!a�X!)E� <j�DE ���  )�p      � �,0{�h� ! �%�e}Us.W�U�W�W3e0�p��*�LN�)�^�PU0�@$�&��[B�
a*��̝�ĘV2	�X@P,*a0���:aK�aqA�&[�Ηa:X��`@�j->����:,!��XD��^��  *                                                      zB��A#"��v�%b
�~^l�AA 9�R$و� F�g%�dP�	�L%� $e0�D)�,� ~�a
F	F�� ��B�a�أ� �4d&a�Q� #�0�-�g,���� <0��0�� �����H�a `��2܆[8A���DsH��XK��D��7&�tm׫E]Y?9�@h4W���F|  ���`sA �=~+��� A ��Z�x Cp�a�� 9�bOt����D� �"�\p�1�Qq�8_�P p��u���@��RH�� �B�ǀa������BFUB_�F��H��   ̘K_��=���I\�ضĒ&�� Zd�կh��z�DB�7`           o	���I�Ϣ�I �,��)]5UC�	�����`�1���������k��Bg���dB            �@   +G%Q+ᤴ�Y	DA
��s��B��B� 0	4��m���(���r� �,A ���/�K��,�EA!�92 @
�	@@"�5�ؿ�� �M���:�� & � ��ww�J���T�X`M 

� 0Z��+Z��,��A�!��� ��,�{^����� E�Y�,���5! ` �S�Y�{A�dt �)�,��� �L2 � D�{^�F� ]  �

����b2�� ����!hA��p� ��a�� �4��@m�� Af	˖"�|#C(�V6" [��+_�0'�Ck�`�Hܰ��"�x#C,1AB���u� P��[f��M�M���%�`������ ��1��̎m�@�	l�P#3#�a�0�[0�����d ��5329�$#\ ���0����4���ۥ����f���&�5�@�CE�	�à�&���P#�$jm+�I&��"�dlED�J$�Em�D���R���z�$ �o��;�����,䋼J�z#���"Q�,zTxXp�C|
�B�P�)?��4)?���P�)?�� R�9B �� r�@
?����Z,d"Bqa��]dB7R!��,OuP��Pu�ً����(�&X�c�#0RZ2dk�)	]a�&�Grq���vH�+j�˄
&/�3sq;P����S�)��@��rG�H�0�S?�: 1
(�3�d�ѐ�i����L�� �$�]H���{����❌��Y�k�Ҕ�H"x�!�5u�#�c�`Fx�����52�s4{���!�G� �#]��� ��������Y�9	n��U�����8
�`���Yr�pC�:��"�a���hjP��/�bҢ����X`CDV�W����(EJf�[�����B���V>�6D�;�0&f� � Ő���2��$ 
�1h}� ���� x ��`�a��`*��*А�PAb��"h�J� �P�V�u$($ ��T0�ad�V� )�0�^I 0B $��02f�"�A�	�H�yH�?� 9iU  ��/:ʁZ��7�A�ŉ廩 �i�-��?���Z�	����  ��E�lpk�K�(($����$mv0�@"dד�&�ǲ�U"�<�
</file>

<file path=ppt/media/hdphoto9.xml>II�   	 �    z   �        �        ��    F  ��    7  ��    I�[C��    I�[C��    �   ��    �      $��oN�K��=wv��WMPHOTO ��qE6 p �cl HH�E@   ,�]/1$�3M4�>�_�b�c�i�x�y�zǂ.�'�������e B�   �   7 � ��	C:��J��
0�)�!I)�Ϧ,ᄅ��rBF� :�KX�cy�X���I $ Cz7N��ve�BE�t�A�#�i�@3=D8D��	Y	ڋ��!-`S� @3`��� $"]�CJP)�΂��i,!q!�"�"D�0�� �"� F*P#pJZa�:B6�0�j�Qn�,��OKw�� I,�"!�S�F�6A(��T���a:��F��@�(g��g��A�Ja��L�a1e���( �|�ܤW5�+`�LI�)^�W��                                          81�C��fK���2q�      �A��-��wX�   gM"*����F�jg�� 2נD�P 	i�� A� =f%C�n�
�^�`B�D�"
-֖��C	BDЎhG zzz�Hz8"�Z � �` D$��պ��N���Rz�s�lvȔ$8��[���-���b^c?K>Ǆ�@0����̛�A��f�        ;���0�QE�0Eqx2��H����7��lP�D�b��� ��F�G:����� �hȓ��Ѵ���0��j/[~OW��P'��/==uw{���3q`���w+�q�AC������@q�!DQ
4b� ���PY(     1�
A B(                  '���\�����Z>ܓ��b����0�@�c�y�=�u#G������v4 ���m�WbZ4��([�h�K�E�BA�n��/��D���5�s���"bt:8!�(�=0�`��"�ˬʶj}�/�䄔4ee��8@ 8$L$�P�����n�BA � ����c<#�߃�P       @            ���6�CBEL�B!&������5t\y�*P�������`@�
^x�#C� S�z�B`8 L��  �o:�n�Ad��7���r�O�e�0E�x�9���a��~��,��$������N1�"#h�F��>�e 1��!��,� �$dŅ�/�c�\$»i�2JnK�sX�#=�ϯ����o�ٕ��ӅQ@                      �3xI\"� �B0� �8<$*Ƅ��a����$&����?�` �v����X,$�&�Ƃ�Y�.�n�A���=�ܯ�c�k+BLd�贰����	C �0< @^,�F[�,Ƥ����S�G#3\^��)��D�         �r�8H ����x��Z�m�3�j&R7r�>j6.e�	!&   9�̀   �`  �        �    �^�Bha+\"H`$D0��A魀焂pF��By�P������;�J%�<	]���,���G���k�d5�IB��@"�}�-�D:zBY�>�"�^ �#<���NE�@a f��-� �ă_��Ĉ�a�B��y�� �$n�*8�H�C�l���?j"c(>7�ڑ@�  1 a�Oe�"�C���a"���F�=�`ߠ@�1����(��@��OJ��?-�G��а���������Ԝ_�D�`�%�i#���������/}r$����  /�JCK� �$�.�Q�܊D��cb_$�Gy4T�2�'=���+$�jP�  ���6ʇ��H��b6v��  �>>��08�4�k$ή�Wh՛O�$�6ǀwe-�T3�s���ۙ�)	S�'���5!ǽܗP�|�B=��"�9�a�7�<ƩK5#��!Dj��+����)52.6���PT��) c3B�B�K��@��C 5����1�X�JߴrD��`�z��{)s�b��/�����]������	��h(g,�/_1V�D�
F��  �񠉡oD6U;��"`�,�G��L����!K�hJ"��@����A�Qj8�!�C�A!���>�x�"�X�o)�^�ŕ��ׇ1�dmIՄ��2?
�ku$�����[d�@��'sgvRbf�Ҋ"(���̶�X�Β���(+���A	�CB�O��dS�-	�)�E!^X��&$��犺��о�	��eȍR�vE�\!b#tF^�@  G$�A��"`Ѷȸ@FqF8p�*C^ ��by��!�)�+�5E��%�_�H���=�t!�tAK�^Q�Jy>J$[�W���!�Ȥ��A,!&bw�Ma H �@���.�w�� �@p"x1�u�%�8��G�����.�"*�O�mYg��@P�l!�[*�=��(H�xC��R�D��p�D �8*I��C���+)���aM��Ş�4��WM*�KQ�@iЕ��?NY�MiZ6�k��<&b�`+j�,%1E�_+�n�����' B˳�:04�"A\��ЀRB8mK4��	=�@���z,=%,%Z[�Ʉ��"AjTuz���u66����F���8��h0b=��z��Jv�(K.8�4M��PRѣ9�N�4��t���Wa�5	9��R�*'M�Y&�K���d.%4��J:��)�8ĉH�1��@K��t$2y���jy|�Z?ɗ��9,'ń�cp�Y�pC�fp@�4��@<�6'�)��T�#�q������T%
Bq b^����y�.��\��#���B2]�, Ю)�~c��Gq�zc6��4 ��Δ,?Ǖ�fy�z�8r<�&T���Q7h@���$,W�7�Rc����R�,���}���N�m��k����:�B���]�eP�rJރ%O����v��T�I��Y.�n�d-����N�h(c����Ȅj1t�)�W� ���_���g#rcg~j$a��A��96�ϧʑ�n�M��T��KBL�/-k�x�Ù��J[��*�YDD�j��ӹ\��¥cn���+��>G�V'�o��|5gRm/����ؼ�y�C�m���T�[� ��nϔ��ٴI$ƅ�Lh�UuxP����$�I ���(;׈�P0Yu�Ph;�蓶�#��A57�{^��A��͒�N�� @���� �"6#������SM�.@����%{�:���cJО�*�<Xx�6��O����rB#X�-���k*�&�!F�3ցaaw�L��h����Q��J���A��`���9�# �Lu.��`�d�Fd0F2DFd0F2DFd0F2DFd0F2DF<c�1 �Da�=� ���&��qț.��Q��B"6&,,.,lލ9
�I
�Q���V��Eu�)H�/CNG�H�A�$ ��%s��H!�0Z�b��C��Ȋۣr�**uj�؝X�Ȱ�
	�!�� Z����T԰���n�pA6�]���B���ŧ�C!Z
	K�B«�aɄTl V��e}E�64����w�C⡱	����o��c�c�kk�8��D@żN-�Q�L$B ���I����6L��KI� 3|�+s�ZO�)B�-� 2�j��U���w�^�����P>�v� z�19G�XK"Ũ-��M��&=�j�~bԒojLؑBܽ��\��4����H�&n��%mKJ��y'D/�r�� �`�Bfq�������Xܦ���&���żJ "��x��D@2 c�y���� ���cżJ 0,����x�@`$Y�k�(��H���-�Q��g��[Ģ 4Ȁ
!iA-,A��PB=��1���F�a�n��|���d$l���l�T�	���>�֣V5�����?�v�6�6�6�1o�x�@D[���% q R���b@d�]HEѫ6u���ke��������a�BŻ��^��~�v��bdQ`�,G���rz���K┉�XXm`m`b�'�(����żJ "�]���TnaFe *��� ��PpDPB�I�CC��BO�	 ^�׏	��M�� X��&��3dw�� !�e�Ʀ"�;�-,A�"5a-"H+�U@���A��<��O#/<��t�z, 5�J� �p�a
�HZ� ��*MkC�&���@fػ�L!XD�i�JM��E�'ى��"x ���2d�o0��;ki)(z&��x�2��o�V��H!�A���d����A�G�t��1�+��#���A�=Փ� C�%�pD4 ���Ʉ�Eu7�Kq1�%��nLg��j�a��r�T7��,!�A�%�N4˄;�͑��bi�֊֨�G�����[�՝>������E��0��������юA����3I �6��2M*��a�5"�T�3�d�@�3�$�k���p� �3a	�����'1�__�ۃ2�P����P@�ĸT4p�O�$ " �}��*=��H#l�+�C�8Dq��_/��W\#B#A ͓$B*��X##0�����B�ad�a�'f�G��
�@�A	
�Ѳ�cC}N�@�A2��(+<GN� "�d	�&@f4p���W �ˉ3����w���pd�3�Y�Հ���ٿv��PM�$��  =�,<__>��\#�G���D�g�G�V�H$N\!ٰ��bҌ� P�bn�l���ۣz���14zd���m�YN�`��4�JD��Y%�Jz����:��@�b��t4��#Z��ؓj��~b�-Uo� ^��#�X���*-	�x��u��i˫�	�����^F{��ǵ�	bVt������Q	:������m��X �C�b��/I= �Za��p/�?n��8F�#�T5�V�H!8Ղ������[%��n�X P ��B�p:')2hH���Q�O�TF���ID���*	�^���y�~�́2
2��gc�T�h�}��+��m�&g�67ɻD(��hՀ�q�%��(�G���Bo�X+PM�$4��"X��l�l �3+YZA��)),"OCĂ	 ����CC�IGr�s����fd_��":�כ#bYL��$,#- �Yt`cA��f��F,��1��e�#- ���X`�e�0���+
��\��F�@���`t.V[#� F�°:+-��e�#eaX����2�����і�FY6V�иI^,@�l�XA�f� ��'Á��m� �`#D�o�ͰF��k�`�,E!b(D �"��^�#Xd	����9��5��Q�G� (�Y		&@����P �V(�����Sf@# 4p���I��Iw@ �����(����d��BAP6�a�k+.�0FX d�K-��� ��6��=�;�# 2q�e����$P&MV})���=�DJ%�@����]&�Y���oAP�6�|b6<�������U���� +h�M&#MD�cuQj+� ^.@� ���h" ��c@�pS	�$��P�A����0�T>��H��	܍;�!"#�$tm�P��5(7���PA3+�O)�G�|�:j x�4�G���1UY��H<A���>����#�V�(l-�N�t��44��)$@��9�-��n�n�i�*��������宽����S� /OrY?����Ei?��8�s��!��@��P&M�{P@�&@�(	t�M�nU�A��uC�6%[�H� !����W�dް�
@60pj
��45Ѓ��[.�z�4��U&��$눈�&A����2T�Ѧ�
�X!I�d�-�%�n.]�����(Ek_���M�&�8]��M�]�%6~U �����oǊ���~8&0�HeH1e�
NT�h1L�PPt?tQ�\oC���Z#����Q�*��UMU�i)B�  H3GP�Ţ�������I�E�r�Ju��Ѝ�nD!<�ĂS ArX
�,���h���
�a �aPT�AfTPFeC�n۶�`�8��(�^�I��?h�=�CW�)��.�T��P��oX�`�_�!��ɂ��I���)���Ǩd�� �L 7��m�� J�UA#7��^�ƲI<�,�o��>�$�7n�ԍ�Z���X�2!k��bd���W\���{�k�(�2 �@��Dp��e���e�o�/g��^ֿޚh�K�1$��#x
�Z����Qf�T���jp��ph a ����~ D�0���|�B(4Fk�Z�9��7܃&{E��}HI<K��| {�������l��h
z���|[a� ��D��S��*��� ���P4iI�+�eȵ�S¨��,&ĉ����t��f:AT" 3v>$%bŵ>�#t�@S��P	G����)"�$ ���-ca}P.ڔ�zh�(M�
k�#z���k^��$;������t���E� k-P
�
Cae�GW=�C(4@0J�������M�R`�@5� �My�B
="g�����fg�{��%�$��	m����hZC(�	�6���yhM�F��g���E��rM��&̶Y����P��z��F;M��Tl ?�KGq<�C���cCڋ}j8�j�=�Z���� �K]Z����J���p�=�+�ߩ����6�L@+8L6��Ǵ۠P$
k{�� �,��-��1���K޴&%��
�$�f����-m�[Z(���y�9kM,�~(�#^4�-�i�S�f�ε	�6o�I���9$��t�(�=4~I�	��|Z:��
���V���{�9�N�'��Ud J�w�ˁ�^e,������@˨Q;�+-VΣ��޶��a9��u���v��n��ͭr9!�z��c�y�^��	���TN��NH	������2Lh�:���Z�Z�k<��s%|Ь�ޡ��z$Jt�Y3��o���X>���3U�@�	>� vN4��_I{晬��l��3In��)+7+����ա�'�GZ��N�JN)�M����1����!�P�$H�m,7�eP	�XL���6�&�SLN�� ���,#��DH4���YcDS��9W�֠z��.�mߩj%?�;{�<Hd�i �͓F�r@  �n�LDL�� �.v  "!6�
� UP�� ���         r1���        ���  0 �                 I�  *�@ Fp��   � ���0ɇ� 2��(  �  , ���z�=�  J &�6�b 0 �`@@0�� �`	��G�`G������&��
�N  	�x ��	 & x�!-uj�����m	��� �"��f��:y�)�|�`xe'7O��L�,"�I<m���2��&�#�@rwt��� �|$�BA_  ϊ̣B	��K� �@�C
�0�B���d�9j	݄R	B�����H�d�)�x=Ǧa���%��`%т,L��.� �Ol���U����N,d�A�  @�Ce��//�� F��	R@�   
6	"�%�                     ! b�             �F�        	i(�� &   �Q���D��c� �豛:���%	�"8a$@�6�*�,��@             bЀ����}1�/4��,6���QoQ�c��ώ���h�1������ IL�# 2H2�`B�7 �^D�h�Z����$���� z�� �!��5��[ |E��5#��B���_^E�1�A>�                B�!�c,W2�1i�B ��      &4L�J��*�*0�h��˓�bD7P�����Cb�SCĕQ0R��R�.����K����~2C���t	0          �$���D�$K�o(U�.�ΤѸ�tρ��NM㵫H��0�/����C�c���p�����@P�0�@�fG��jZs��L"���ln,�!'�
LkiR��&sgJ���  ��        �%��u��O��?PC���S� �8��E��G"g���ߤ�3�WY���E�czf�B�i�f;�΍�O6l�p�" ���#�HD�t�F���G[�<[u3�#4��Z.�D:1D��AB5
&ӈ1DA #��dQa��}2"��d H 	@,!2	l#9>              >�D8@a���B��&XW�5`�HIڤ�K���:,Ѣ�b��)(��    bP�,�_     �     ��g��_�80���@�(R��Âkք�F'�"��E���*�&�	�!���cy�����=�϶� ?Y�x���w7z�6���Bl%i��d ����+p�BL �
��F �A�O�h�3��hH*�x�d�ۄ7�q��(�7�;�`b`�a�@RѬ�JZFG�A�%�7 �C����!T�
7Jd�Չn����:��fC@�ٵ�����{R&�	'���"��H�N,�����a�x���D|G� �r�#6�@/vy�����l�EI�_�m4r63�Z�>^E�a�5���,�C�����<D`��m�Y��дՏ�P4ƚ�"�a����6�3k�Z!����뵋�	�E� �f9 1�"�lLW{��uqoÉ�(v�����cA��Q>v�n��g��\N,n���O�C�0�����?�p�|$~���\�H��tާ[e`_���e	�ϒ�_1�7�٪��e֎��b��� ��+A�I����5�T����P����`�HJ����  `  � ?暼6[,��o��Z$W��b����f��=�!�#P���x�Z욑�*`��q�r1rh��,�G�@�	��,�����[r��6���^���y��^�A�/ml���
�#���$ް�pu]4������yDӏ��    1�x  +�BC�+jq ����!�$�!����+Ho$�7��/�4�C%��g�a�F�P0���3� a�!hH���8�Gл���Aa�&�_��`Ґ��!�ޭ�a�v$x a��l��X8I7� 8g����(�b�bQ+�`�8�-�dJ�@� �b���Q�c�Q{�m�\!���8촛��&n%�=�4z�_�Ԩ��T�"��Gx�q��l��h����I�<:>j%�Z�ؔE�A�X!{���\v��B�� QT[!VS��6��P�|ղ7d��f�ύ�4.[��<Z4t;�����{�,�F�&-6~�\�|�`�ԫ��l��Ƃ2�F�b�:����t\x{�9�
���d��ъ"
$U�͉�^�Dɨ��0�����ҭ��m���Ď���!�Z��E��ꃞ���vSs��lpp@1�` �buP�o,�@H��z;��Q���:���66F���Ĝ�<���q���!G�x��z����^IxA�V�#�h�0�7�{1��3�ğ�#�0`�lb1x����$h�2�hބ�i
&�DP�
1L�q�F&K�Q��&h��. ��@`>ō툞�@����*�4�(�A�����\�Y:�}�aDR��Y�\�D�\� (��*ݹ`�w�$$��'�v��=�I�����t�����ri�"G��Mj����^y����#T�.Cp��7���qJ��lI��ܧgX���8ޅI�"ŗ~��-k�\��u�������$��Y��bJ�ꭔ_z$�@Y�Vk�U��^��ZQ�iyА��I6H��'�sF������:�$�N�������n_f[I�Uq?�@Q�- O51�X�D �!��l,skg��7u�rړI�λ��A���x�e����id�r���-;�$o�B6ȼL���Z��&�� �=�#Oݸ�@B�El���=,�1�b�#����, =�ol ج2A����F)"#a���m�s=�栄!���[iݗ�z��1�B"6Z��W�T�ދ9��bw&�˞׉�=���������hM��U�c�.[r8#ݻ�nY�MEI;�S�}��0��B,#����r��cb��� qm�,���%z��E���Y��-�2��a.���z!s���;L�F$����s���݋��[& dh�W��f��4��˽uP��$����51�an�`��bm�Z�Cc #`�����z�mtr�����d�{�Y;D���9�\� V�/��8E��6��	��'�diZ���F0B69���X����"on�މ^������@#�<<xдLNsE�Sݳ��L DӐT��(`�F܅�!�W�ڐ��`�V�镥*�R	d�A��:,E �_�뤷�ނZ�\�$���!�.LM���.�F�9o�V�ڿ��n���X	�2ϑ� ��*;e�����>|
D�b����E � P��<��l.�NK��)r��e� U4�o��ZHLA8y��8�����]!���&ٟ��6�\������ÖÖÖÖ(�Q�)E�>|
D� � Fc� ��#��n#ji�*�Y�=	.�)-@�n��XJH�Mi�}� �Ǭ8��#�8Y�Ki뱆���@��������&(�Q�)E�>|
D�5�H �����3[D&k��[��)���-Iԛ�?c���S��L8d�P�rl=��&f��Mh �a�n������o��?�@�9l9	���>|
D�b����$G�*�c� ��_y;G�Z+� Z�'�p�ࡽm1�12��A	������}�xѳ�ɖ�wrè!d#�,�� P�h��$l����>"<( �
��C!�=��%��Nq�'��B��e����b��j��И@Vj���#g�ދ�xʹ�U��/��@4�?r�m�v�JxxE~`&I@�Fqt����@��������&(�Q�)E�>|
D�# "@$D�������cW�i�JZh�31�p3�'��t ΃sE�<��ML��� F�9#����:-ބ� ��H��6���rO�1�9H�x��qG��I(���h�n���#!6��(��c"¨P���`Q �0�qm��ʽ����!����i`�N�`�A�l�Z�˕�)0}zI�i走lO"�H����H�j���б���2M�I	� ���I��#n�� (�@��� �X$	2��Iև�'�O���t6,%�"�aǂ����4�A1��L-M�� D
�@�!-V���JeBID��e�y=)��T�Iue&��S L�rȰ��H�|�]t�Eř�k�q5`h(����G�b�ڂD��=�� Hn^�E�
3481�	�%��@���`t. ��FY6V�и[ad�XVB�	m�e�#eaX�%��@���`t. ��FY6V�к������l#,���H�FY6g?��bm�0��R�.A+
�)��)�GrX�t.X2/�w�# ��G
<(l��	& �f@� ��� �: 
� Kf�# d@ Kh#( d@0c ��#( d<�o�T8� ����$�2:Aam�D�2
3p��0,
�\�2���D�%�H��d���D.""�B0DXG�RA�����D�PA�dI!x!X �a!G 4p �@�%``��D"
�HS o��ӗ� e�Ђ
@���H �B�+�@i��-�:Ά���� ����@���d�v[�3l<~ʡ2��^d	f �B�f�	��dlă���@" 0@� R (�7x�$��	�0���5�u
��P�}" ��*��z��a������0!� IS hM���h�jl����;
'�H(��kje62��7�Mo.4[)"ŅE4����Ga J���y v ��a� fǌ�~i�|x��8x�ݾ�CFAB4����{Y=_����6lrp�<�W�����ɩP���}�O����JF�a��CW�?dʰ� �lk��tQf*�im�"Ρ��`Y�M(�+_R ��r�Hk��8������*#N>Wk�UhQ�IS�Q2#���Q���:����j f��ߴ�C&(v�֌�U�:��:+��0j 0�~'S/�h�r):6l�Dh (P��k8��i���n�ժ'W{tLF�B�aR�5�@�Q�r8�J��f �ɚ��Ƞ@���@*�,$Bׄl�u6+>���3�P�͊kTA�'����!#�� % �/P��*�':���[u�@�MCoGQ�5A�B�h#d�H �D�1% 0��2[%:H�Iʊ�*l��o�S�-�P$�V>��:f�J� �c�屩�9йbGS�=�(���R)�ȕ+� ��r����:�R�LĒFN�+���7g�-�f��[��+#��9'z��"]: >�e1Pa>|�p��$�K.59�}�V�.�=.�k�KV�b+26eH;�k��Cq��^�LQnu�<��@i0���h�	V�ք�$oj�Fa2׍ �X��4N�>�[w�(�#�;�[x��ɇ(%�4�̇ï�*%�9פ��ٺřR�S|�f�� �`r�����?�8�rÌa�CHa�ͬ9d��������qBf5U#Jci�4$J&�� Qj��4�Ak�i���)��(.��,��@],M�LA��F%���GS���4T� ��J2(  �� /� P�;.g�Վ�<CĦ�&�ŉЖ�ȗ�WH��@�f4`#W��Ju��9�m���I�i ����;*0F� ۄ�r<)hv�����o�� ��i�}�+,,���*����U�U~}ybM�  �`�4�I"�E��;cěK	��� p �1&�$�E��	I(����@d0"Xl��4�1A��w�)J�xQMBP�B�C�*C:�@  J�L%�4$}�c�e��ȩ��Y	gP� �P��
�#6#��Ha� ��p�ɄDY� �r���
4� 9L�,@�B����F�Ge��R�����V �   !��@ �� �                  �� `            ��6� �l ͜��m�K�G�"�-e*��uYg�4hѴ~� q�7v	�X��0��!�$T�H�����f�Y��h#@`5%    ��� �o�jO�䡶!   ��4�]3��Q�ږ�Ra�d�`0����Ρ��C-��� �  �3�/��.GQBG�=Y;��hd���� ��8��$�
���F{t�`���踄\b�� �"M�E'gi��  ]�P9Ň��;董r���   0     �   D9Q�iP*w"��Qt��1%��f�_&%��S֤�}V������hh��r~F]�2�R8 �)�d����<���@��c��%�p��mJ�'D�P��6�֙Q����=$���	H� ~�=���o@jb��J�Gi٠�c|-�#�፽��QA���Y��@��B=O4JV���/���N�(����/޽��V�rҍ��Q8@�\�@ z��(R\�z��;%T�i����j�)I`   <           (m�=(��3I6ؠ��o|��UV2�aֻ-Y�T �5�j��E\m	:$��1� (�6�c�	\ �ҟlq��/x�W��R����D�]>	
��!Hr!�eh/�$@/6\���!��]$�ԕnR����ICz�2������-�	u�$�2�I��K���!m\F�ەДD�c�2��߻�Q�MH��l"�@��l��Ӊ���)W�J��H�0 8 �       �       �CȠP$�g�Ģ|7��4��	��%���1C2���QZy���F���PY�J�Y�Ϳ�xEs��.&�6N>,-m	)�a$�$}�A{*(��56�ޡ�j���D��$� M�!/_����*�F��mR��&�{3��@E1�$AZ_����4�~(�較�dH����w��#+A�p7}��#��^�.li;�  `    �0 �hC��H����}!�d��1�}kE��'�G���7���C�&��<,^���C������_Dˏl'/9M͂WMR����Y�Tc;y���Y�L7�֕�M���1L\ku,�J<�#�XD_f����d�\Y�DJa��<[�$|ΰGh��.,�褹2��̒	�%��  ��2�!-���             x      ��}l(l ����=��:�&�x�(+ԙ<�l��C�p�� �S�1�4�  ��nT4 
�@�
K�Jb��u�bu��_�p��|��Z$����( �2�1+�1z')q��.�n�c�Y���sit%:��A�� �u�؋Ȁ=z.J'-*�@��Y��K���   �    �  $F���.�"�X!Q���bu����X��?�Z�0�0I+0"`% x��
0Cq1��k&��鵺H�KN[9�<�)�)�N&?�����V?���Ed��b�m�m� &I2mH��+c0�"��
P@�"R�;��  � |?@6��6eS�jd~����N�SwԖE&XA`�\��At6���z����x#�`���� ~ �52G� �#%�������#�� �����ae�!����
,'���W��:hhl������lD<k�vh�@"A  H������!		n��������B�\| ��B��BA	τW�<�i#�L��H�3�h�N0H*�:PK4>� �����L<*-3�0Ԛ�-��Rτ�g��
�F���aR�!'3U��r脣��4:i%a�hW'Z�,I���       �m�    -���                      �                   Y?��E��hZ$)���Bh#A����ȸTOLxh��yf�67��"|#("h"�"�#� �Bk��@����٢�&}��\��@!10�~"0�T���]| ���`����˰.6a»�^IT���ɋ>�{M�xQ�|d���V��Iuo�ʼ��g�$6��<�l$h)��$��(��J�7Xp��MѰ[� /Zj�8�������a���4CK(  dQ�(  ?�,�$:"�b      �(       `   � #�	�i�C �� w�m���s�J����F��G?� 8������x-�$\�F�K���kx�&��M��W���g��jxR��8�ߋӠ|���F�=Ǜ�:�����р              @>	-��7�?���>�GpGp!��b���YL�$��	��˛%V>#��uPB���B` 0����5
p�'�ϭNj~�L�g��$X��+�Ʉad$��/(),T��Q�.�P;4[��	�%ߗ .3�\E�<�GPD#�{?�w\�|'#Ϙ�l��u��6jX��+�BB��R��t�Q��\�7�}����L�q�      u9@  dC�  ��            ��        �      4�
��}�WHH+l�%�Z��|0��H�
~�Q�
#��h�
!wh��I�B&�Z��'�%1+�Q{EIoR6���&�.�7�jt�Q�7Fف�?�k�
�4d-�wPj�QG9c�;�Y/b��(W����f�+��� �FS&�zq�AC ��e�1n@��STr�����lO>�ӢD��_@MtH���A<<4��N��6�RI��(���;$W@��{���h�z�o_�����z�'���'mK%�J}l<+;����E[r���^�.��ӕ����Q����⌃D�Y�' ��X[��A4h�og��� �"��Z�_���6Y�R�Ct[����Iq"��E!��ZI�$X�̜��9%�Y;A��Aמ0X��u*6�x��yT0�-`n�ٴ�W�|Oԛy��-,�U��V�˔�Ck�}�y�Gj�����&��{�&��_�͈��}t�}ւ��O|�N��[��a"EQBG[+���΅E[z��W-���b
ń�EA�c��ޚ��H��G,X���}�OS�i5�qޠF�4��F"*���Uդ���4��M×Ja��(��X-,T�A܂G��/B��
�T-ɤ�M'!v���k�)-WM'6�D1PTYrŤD���Q��^q�q����+�Mīˠ���8��*=���8�� &$�55�1i�.-���Wt��}���5b�	�g%�&��Nu��ۨ��i	��XH���B�c6��/D���!G�↉=��D�I�T�I+"i�"���	�F��q�N
<4��(���$h�A�a��
v�
�ƶ�$H���d�AB�K΄�;��e�>K0p]LЮLi������u�5,�B�^�PJ^�U��##��wB[�m�$��OL���6TH�hќX�JW��4|D*]�+F�{��6J:�a��#I��_(�(�
�<��u��e���b����tIĐl�r�'��8�吰p�����*5`�`��1�î\ �D(hhhIֵ "DE�b�Ņ���?m*�6u[�C��>�A�(����VIF�	��@K��2��!̠�j�.��|Q�/ ���]�����+��*X��J1�b��\�o@���K9hT�	�o� �D@���(AT��m�XKz�O}z΁��TYԺ
MX�O[#��T���tt�QL��6�}#Ú���/yB�Ϩ�7J?F�L��g�?v�b�k|9.�k1J��q���n��KHJ��X��^@�ʉ��<9��ӂQ&Ӓ�[1�U��,9ҥp�0���O��� ���;
B4d��A$�)��c(�&b���jR��N�H�L=��a� g��5��Ch�S�xX����u[�q=��|�u��<Cj$��'�)\ڋyTæN@��Kl��/^3���Ln[�Ak�u>�[a���"�M�
��z����ժc��)0�@�«�����&��͜|H�.��<ba�U���Oq����%jd�󞛶��.0w�N���d�Ԏ����+Q1aI�-C-0���_�J�:�>�5�ƌ,��K�C�I_V���DP�D��h�U��bth�Tv-�"'��iKzWi��_[�Y�L�C��Xhp���6y��W�ٽ�!�A�`��RPf�B�x�E�VSY�R6�����B* >p8=|qA�X:�J� �lY�V��ᒎSZ͸��Z'�*�f��
hٍ�XWN k���������UJ��j�D�u!�x�O*)H�Hr�g�I O�@�[�JaD�	)��շK�ō���������R �6��3�����a�>�Y�Y�3?C6A1��$V��l�y";�!�����zi3UD5悅B�����$�E �1~_�/��v��u��sN'r���+1'���˝i�1b!���ʵ&�Yb�D�/�ߑڀ�fi�������t��f�Q#������f��()W�Hߎ>�N�fEhP`��#���.K�Ƕe7P�:�$qM�oB�T[l�1R�A9 �*���N���t8+ӑ|G凶5C�x�,f/f��]^k>Ltˉa��� q|懝jM&<k�aĉ�p�C��l�e�\+.|I�Dz9)o.�{a���P�w��"�Y01rA��SL+���Fe	<Q'��"��:rb��h��q��XУ�5*���v�ً��s�Q�@qq�T<%�`x��/�q���؄�����xi�<;������g��{𛾭D�h�V�)]&�e���8Q���@�$�C�rX���Q����켬�#an���%>{*^UN�#�iO����Q�T�a��{\�"�]������J�Y��:q̒_m!^M��<��$�Z�ċ|�W=`���q��wC%"
�7��Oe���M�(�ǈ���Y=�U5�L;LW�W��G�E�$ �9ߋ�Z>Yerƌ��$���A�Y�ባe"�Bқ��=�W<CE�.�$v���2�+���9��UVJ��.C{<�b!iPk�ݥ���yx�꤂��m	�c(��c�X�An�E���̴q�~$]���7���e�r�[�ѹ�4�B��X��Ƙ�P@���5,"P
�5Q�a�5Ga� ��,�7%TX�mQ�d*X��S���B�B����z��{�"*�Cei&��Zf�2�]���=kcy.\X�ҮN��#ac�zzcŷ���fj;�OT�K��6��r���3�/�9�K�L~�H�6�J/�2K�$�;[�izO�p�#-,�o��uxI�&cpd<ʉ,�Ֆe������M/*%�ŷ#��rCI��U̾���}N�X�؛�P@�N胊E��d,iX���(^��oZ@iԵ7)����	��`,Dߕ
�fWn8���R]��#48�@��ʯf�s����LNw걖�6c݀%b�D};^2�f'�k�lOHڜb�`⬗��l����6�(p�nb�A�s,6��4�A�
��e�z�B�۪V(1g��Ex�mK�@�y�[�减/�fF�~K!(���+z2�R,��_
/� }�_�<���_�͘�_~O�FP$�6U�ҋ��e(�[���@͝b�e�9lČ�Q��'H|�v�����F�P 5
�4�`FK��v��O��,�'V�y(�K��߻���7+W:�Kc�ѝZ�bKZYi�|��˚@��CSq4�=xyu�[���c���l`���l���/�C@��	�,L$�+�x�l$9��Y�ڏ�Q�T�l�$%���Ak�bB�cU��L< B���*"ɤ@�Kf�Q���br�$35cP@B����5D�0�*��ۗ]3.S`*Cc
2J*2��(��3+���4�ą��&M��e�a�6�)b�5�rh��=�`��i�.FJ�&���ʙ3jo"֦f	$�eɜ���ĤK��*�4[���l"hM��Hݍ�����[���R�X�������B�$ĉn�?�K!dy�͑({�c,D#�%�CI=�Y��$�\CR]2=G�J�vm��;_M��C0����qp�Z8���Ě��g�n����{�� ޔ-�lIT[�lܓ��.��5�$2�b�t*�d�ʯ�cHe+|�y���T�z��4y���z�1:b2�0�7րK����š������Q��$_�����T�\D2I����p��"��m�i<��0�����M� �#�q�H�Q3���h�����8�!1��K�(�0�����ߛ<�U��aB�����Q����c׳#�r�����4�`j����2[��xX'�il��F�Q��m��D��^��
%��0�xF� BB(P�p�
6@�5M�oq�a�BJ� a(r�����#}6 ̓
v(PAKțK�(q�)9�-45Ȳ��u�e��Ф�@����$�3 ��7�MD~D�B�{�j�7-� *���j�YP!�� .�B��ϡ-5���������?�}�
"��C=�y��GE���R�-'\���"��Lq��6>a#�����+�gɭ(W��ٕ�1Ǜ�����ҕ�ݣz� ���,��'��M=�,����B�ᩴ��`� 8@	�a5`�gqr��ܝ7�=�ST^�D �0;2\�0��*pa�
�F;����3��N��Q��qU�г�_�d��D_�r�<�D���lUP%���B\b�A	4���Ee����� rvʼ������8����K� hk��kF��@.lx!7�H�W��@Wa BЅpF)O�g:�=�2f|�����2)@֒�[�v��Q�A��м�Y B!���P/�Kr*�4��r A�?m[{�ƍ`�Q�L#R5j�j��J�i�"A��,�@�+�pb �#��V����
F���)�2����L*������(�S�d�ocD@&<�����B�`��b� u�c'ā
�(#u�`�W" h�p�����S7f�+�J]��Q��pc��Ā[�H[��^�{O�<oF*4�lVQm��a�!p��գ>��&P�}w_�
� >1pq8h �
l���p���. c�A�B�)�0d������Q�uA��L �|�!b=�� p����E���0C!~, fD�H���w��������� ��_�����b�@���7�X P��
L>6�DM��|�_�/�y����`�A��kب�&6C�h�(�\��$SkZ�,��I-�16{���0Z�u�&���_����	 ��c�[^��bD�X���*�%�S��������9*[!�̋zxD25��wB�r�Ca���7\�Ԋ�" 5�B�#��[�]���H��>��3����0�F��=�������	��� ��C:1&���	�L1(�,�q7�Ѵ`�8�Dx@���q0{]'8J�A�ǧ;�Y4e�ӹ��`�^�b!�(�;����c�f�	�������D�����I�?eU�����*�K�+�;�m�٬��&>6��֏�6��+�ͩ,����U|�f�["�z�l�V�S1��2�H�Z���$e��(HRݞ���z��+0ݪHg*�1�6����pmOI2�I�j�!�*�S��Dd�r���5�٤�sQ�X$�@q�,��&��\���L�䘖�A�pq���x��D����|�n����0���D�������k�Be�E�!1��������Q��y��[��:d�}Sdk�-�n,2a\�fά��mnf����.�m33s܏�Ug��'�v�SC���r	VQbQ%:�aa�0���־�L�%%�3�y��"��r39�i�*<���u���U��C23D1E ��HQ�V��J�e�����\u�cč%ѤęG���B���ݭ,�q�H����u����C@7�YE7���-i5fѾ-W�gW�f,t|���O���s�]r&aS��H���1������Y�r=����H�KWF�L$5���T�P�>y�g~�)�m5t������VҭŘ��������I�YR�;��ޭ�8<<@4Agi�t�r0��"<��/�h6����`� Ǚ�	���j��WK��5�;-� �a�X@��4�m�3���)�f=;UU�0�6fc`6 �&(a�������e(�R��V5M<w������C2 K ��11��R��R)�("s����1;�h���`
H�\W�3�X�$� ��� �(+
a�f����I��Di�m�2�<Z����B�1 ��0�Zk%JE��/� �N�@ ��[.��T�.VB��-�P 2BA�@d��<����-K���+3�Ct������u�I2jB�1aR���0&DA*ddl��G�$4Mt4�@���MH�X&fĒ�˪���Gb�Gy�G�|>$,X	L����\�ؙ}YRZ�� Ћ�د&�y����,��0�FD~KAlJz˫NH ׂBLi�c���h�@�a	!�xO�Q�7���;8hSa�C �@H �ø�1�`ȒC�#ů���,R�o&�6����m(�[q>d�����$e�8I�8I�8I�8I���I��p{�� gl��=6��2���)���qQ{[�<��v!�B؄<#�{�=�!|��x@ o�����"�� �Eؑ��ؿ���	 ��Lm��-��#`���!x�]}�a"!�0@`�C`��d�LX���@��,�D�u9�W#�<�lM�M\�5pɛ�M\2	O��8(��N����,�j�.�RAX���x�Ď�H�Ď�H�Ǽe�̬�/H��o!�G�?e�d���@ PA�� ���<"�	�U
2��x���2`Re�La�C�0��q"K�]?�T�rdSI�ރ*2�B���qǴh�$�&��բ�4�$ǈ�{�O~|��9��^チ$`� /y�%��Xx"BF <�"@��r�Ϳ��˄&���Ȭ(�,`�`��<��"��Փ�!z��x" !��q�d$E�G���:#d�R�+����G�M�2oA�z��d鱣!��`����d�j0�2 ��`.M���V�f3��$p�bGv$p�bGt��Ͱ0@`�CA�h�z`b�(�������X��Ce���D �5pȄ(��8c��2� 0D!��|�}m�=õp�@bGr�d]�0Aڸd�1#�9n2.�B �\2P���ˏ��1CZZrf(!�IX_��e��@=�x����u�n�mč	I��$HGZ[���2f��4�9�Zg�I�Z���nX�� ��L �p�xo�|Ob����Ŧ����	�ODّa#�~�@/��28@2`6x�]Ԗ|Ă���L�A.�5�8)�[F��wF�ڷ`�9�2���R�I�|����l 0���XXXK�v,xL�������:�Fw6�z��4�����
�榆N�~���n'm�A<�'| AԘ��ʻ6k��`rn\o���K.f�^I����)?\X��A%u����#��3A�� ��{��>�@!;�����x�HB@�&x ���*&Y��O:����}�Kіuc˫?[�^&l�_l,\ѿka��/�������=B�xI��(�=��R��'�H 	A�L��cbge�|>b!F&�n��}�ٳ��v�!�$-`����zˍ�0<���f�:�$b�FG>�j�����& 
�'�b����D�=SR��"�Hs�?|c P���4�	��Bb~��:<�7Q�#z���l�܀Ag��m�)���� ���P
������h�#ŁQ�������Agp~{�`�`��IW�O�,h׍��fх �۲�MD�>i�J�&Y	ttiD�J7����5 �z�/)
�X�4�%s���E����U��<�gE��#�G۝X��)H�a���0ؑ���|�wU=�i0��T� P���D�����z�A_��G��|"���TWLGn���� 0����kl��.��p��E�l\����圦_�q<n��W���p�B_����1��~�����A��a��כ�"X!r��"�ZC�`��*n��`PYN )�I�@�w�_�ҡR|�75��ɡ� (d�%�`Ӿ��������d����kܗ=A�:M�4��y@�y�|�D�j	"Ѳ�jl��F�Lٖ%8�ђ4�I���^Tz���ш$�ѣu��\uH�������!!��F��Rc��9��FT:>�<F�+6$B7ctߣ�C<���4�`�����g��k�CC@$�?)o�n#���ˀ���o�TLd���k�)#m�Y�L�iEh�}�]F큫�2��dmQnG��5�wƗ-'G���\tQ%=�&���>P�u~��Sͩ�~��E[��m8��>j�P�ʡ�{���T�,Y�zɇv���j^��=�R��B3'��N���i;r`-.C��h���KI�7ь��	e��Ƅ�O����#�,��<��T�E��tJuv�'u�q���(��:K�^IBcwlx�e���v#5�[�߬%�[:)4H�S��
�bK}Y<�v���2cr�Ș�d��I^5���ߎdi~h�y���'�N�;;6FѪ�4���֮.�h�l�/�ŋ}KKq��H��'As����c����φRǱB��> G�x� \�e ��ⅽǧ<m�(_:������G!_욉$H=�_psT$3~�l޻�y
�N�u��5j�����Ur�A	�`�abWt�X��B�Q��z�P g�ָ�R��O`�RdȘO���Ub�Lt���N�;�   P�2-z�ґ��C�+.�h�gn@  �          ����  0          B 1   ��#'�l(� 6����8��ON
i�����`~4c8FK��� ? �̹�<  �P݆   ��`0 E@��       @ @ � � >0   �( H                                 " @@                                             K���l�       �6�5Kw�k����g��'��&�cLh:4���EP
@          ��.H1���Z&I��a��E�)'�T    _@%ld/�P   U<nT��� d�Ln��c<�@%�  �;lE&1�9GJ���~̡��k��p     @�@                                                                                          [f�@�   	J�d�;�@ �0�d�r�   i��`�f�
Ptl3M�    �)��	 �����cYe]\H�^�O� sj�����5VT �    �� �8  V1 cM4�CJ�p�Z#D�[�    ���$�̆@M� M ��                                                                                            �gaB�L:�,��B��a'�шZtk�@�   	���� M�i�V� ����$ 1�]Ȉ��A����������05T��G6৥1��A�"Lmq  a �p��I�B��(��0`3�Ac7�
a�a�����+b&L��� @K�$1G�����'o"&E�A����!���a/rȪ�ja"c��l"��!TH���!T�aH-w��d�@  9*~lׁIMn�T�/R�`      4�Yq�������f�QZ�54   �QX������S�h�s�Q�&   `!� \�*7_���	d�w O�_�q�#F������Ym��ɂ��SY,3�Q������³��=�sV���|p�3����җ��A #��2p�؍�� ���2�R1F�AT ��������b ��x  \�       �    �4ō��@���.�� ��7�U�v�X�ib_a�o�*���s_#mM��4�.��`�hFƚL -wB�
�@FQ�h�>4x��Ǟ�3J��<�����)��F(��XP��.&�@���X��[�������"	�O}==����͡c�X���?%S�AAN?���Oo��@ �R     �@x �	bpi��h[I�hl|�5�(���R��0J�9�ݑS��Ƅ����g�Wz,�� N"��vIl��4x���o"�&��"�[�k n,� C� ��P�(�+֐l� 06q�S�+)5/Q�!b2� ��j�UA�QL	�CY
���� ,�i�1\��0 �@  < t�X���
�J5�����ŷdؐ��n��@����_ۊ1"����PB� ��EɗoK�.�E��Ԓ��$@A �C�^S�v����Z���d��^| j� �'[�ɉ,NE�	����@+/Q� ]����G(�7��k\Q�n�0$��v�o_����T��.N��	0�� #gI���b*w�`I ��       �      � 2�DP��2i7Ԇ���^n��e*�m=���O�N"�a1�%�"h�:h���e�2�л��� K%R�HJ�vQ@��l���ސ�,�(�G�yRn#dW�Z֖�ul���(ɜI���4�4U����]C>�wu�L耽E[v��l��I8Á@0(D0U��:    {D,�
BYXF���F���	��ʘ�G�a��@�!�A�Ԏ���؛�ٕ�N<�X��#\��)�IrBD ���H]����nĨ��K*6nB�FY֨ &r�b)�_���V�{�'T�t�;T?e��.6�P
^���!/S�Ct*� ��ڪ;��P8m��,�kX&c� c�    < � {B�T�$\	������qQ�Q&Q� \[Ou���'�` �t��Ő(N��e�"�ze�[��]b��3�.����Gy�eSQZ���.AT �um��oj6�d�   �� �","�D�E͍��i#f�Ӌ ( 0�  @  �   4� �E -E�A.� A@�8A�4q@���D��RV��cѤ�s�x�?&f4$�$��D���'&G����bd��(�ύi	r�$<�# AV@�#AH%��B�1�dEp@#Ö  �8i�X�0��H�4�#d"�ѐp������ c��2#a'�C��LF��|#Aa4\z���CHWB٣�q�4p�>6o�E��d�B�c%0#�X�CM�G �LP�J{�$��2	�O�\��GY�8F"�qD�91ȑ�GQD�V�\l�V��4m��o�z$h�q �~�z���;k�9IR�]b	��N��ywx�!<�N��t��zlx����:;��J��B���.v��n�����cƚI��3�b��B(%I�TF&��n2�d��h�z���Z�+���3�\�H��)��9-0�'h���y���#��R�Hש�J�I�0�O����d�n�M�fb�Pn��]]֥�=��Ԃ������Z��ڱr�u�VIka	!>d��Iֻ+� Z�X�)6�D�Z�5�+W���=0�2d'��4�
K~Mh7�xW�G}��YXz���)��4���LeF�^F�.��8���;�G�U�1m��Է�"E��ߊ&�DvM�Ġ̋�rZ��Fum�s�Y�c�U��!�J�@��%Tc��.H���kk��^/�7mK]h�FǘU	:�v��g|?�d'f �|O1�#`���w2�����'c�W���l'�Ɇ$�E�̘�p4:��GQ�gT�u�qB�	Om0	є��M&���;�/
3�2�HM��m����])W�*�5&�E�ѐL)�ȑ"�s"!C	�5�2d8��e2[<�C���p\�R���@,�V��{RQ*���B��/"�Y@��Df�_�\�L�KN��qJ$L�g���4w�O��?�"X0�*!Ql*Z9<A��y�r>\ �P@K�Z52��73��J�dS���Ӻ��\����gP!q6)�cEi�,|����dYI�y�)��,'r���y 9��v-K�K){I{N�DԪ�r����y��_M��l� |��~�;��MS&ǵ)�g��qd64m�@ńU��vQm*V��IJ��y�U6��%�l�p��%h���K���j��'R��z��b��6Ĉsp%
�������$�Kp���yc@�O,B�p@�
	�Bb.*��+���&Ն�����U*��DYlD�z?��ʇ��W �Q�[� D����VAK���K0���Z�H+��p��(���>�w̦�P�(G]ʬGԀ�#�A��(�`��G�ɍ�\�?��֛�	eDm�y
:b�Ы�����G� [m��i�$ݷ��0���r+]^�Z��@E>�7E+�����lj�/��~�w�W�P�����Y�-~\��M>/�Eg��f���3�Uj�Qf�G��c���7zw��rA1tI~��$Kr��Д��}�B"/����BS�^�p/��n�
K�|_�ĉ/V�er�벰B� �@b�G4�h�4 `��(�44�%{�o6�A�n?�1nֱq�o!����&�C�|���ԋ�����]��G��$J���&�9w�a�9
��l�>[�9�=z���C?��*j�fV��>+BхU��*����4���# (����J����+�tn|�4�A)�1z�=��Q
�A�I?+b�Ͷ�R� �$��V�!�ڠ(K@�?Y��~ؐ1)��1�8Ŝ��M>J�$I��(q����^v �VB��z��~XG�ɏg$JN�@eFeP�k�Jz��s�Ё�H��\n4e����uV�c!���$m����0��� AB/�8>#�H�
+�ň ��ݰ#`�l�y� ���r'!6  �r�2E@E��f�4��F�R�� WS�;ʤp��d��s�jmʹ5���3��Ͱ��I	�I?�6�ItW:�u'ʭ���[u
�b � ID=��.��GHDB�T���t��ATsP@�t@T ���uy��4kFJm�A��M�e�������Q�e���0���� a���>�2�ViH�=���;�36a�	��ۯX�Rb��_�|-2���de`;�b�Cp)�H���K.���!:���>$�^I<x[-(RAAET;�Q�"�QsY�4��'~�>��bS�of��<ɻ[S������ʨ�<��M�r�Ј\�-����	�ԥ2�qSb�b�`�S�rT
^5Ku�����㇚�n��GH�ēAO_��=ԁ���V�M�ɟ��ؑ��"٢�g��I�u.Y$���#PMI��.�[λb;L��,����TSb+&��#Ԕ%��SFI�G�h��I%�N2Fa\"Fa�9�X:�[J9}�uC~!��#IP�i&ނͼe�MSZ\�#~�F<�=���[׺�=>-0�
���\�� pr�r��q�2H{AQ:�Y��_�Q���8$����P7��/�	 �*>��AU�¬y!�ڱAE$���Q�4�=V2ǖ�@PPR	��L1` *P�P+�4�(�i"���E�nYBv��
F�գ���T��tE����5���tP�LX����Y�Sr����Z���P�K�-{��\�yY8��,�b.<xc��֣r�
�d�(�����^��D��}B�Z}朣���5��(�����dU�bVw���Pd*�@k��e7�����5%O��c��
��78�i�?~�K�AH2FU�I	�aY ���۵9Dqj>�ڳ�'	�f�n�X��|њ6m$��dI{Yw��:�1�fM�Q }J�I������-��L�Q��d��Y��%����4 ��C2aW�L� �ƚhy�_�Z��$HY�[�� �09*U
�J�t��o	��-�gX���/Lt��z��H����v��/A��Q_�� �8zB>M�VȲP�q$������Q`�h�C� 4=m[�}>���2H�ݨ7��NF�ĦQ�lŜՍan�$ �>! (2
:���d��mC� �Ƣ�* �#&��nN��ި��"~�ww��2�^��@��T���}����3�R#�ـ\^�#<VE���]��n�8ޓɋ�k�!���:�Rb���%�oK��b�¹"�]s��L��b?b��J?��0+ͺ����2T�6桑��X�a2�R&�'"eD�U��T�+c\E��s�$�CXG=�1:��bQ�Ȅf�����`v��m��[`�E�4)a�^N�i�B�)�ŭ�"X���q}1�KM���V�����L�CюL�R.���*�
aR�f�Si be��{[&(��&� d(Zw$)'�
h\��׳U�Gs�"Q"�<��򿬦��(���y�&"�D��@AShD���"���L�a��h0e!f�r�_�
m\j�c��?"@1�)	 �$��5@�� U�mB pj dT�K@�{�x�@�B��/P6�i�ā0�,����b� �}���̊��0�;���B�j�\~ݭLL����X�+){x�E�����t��q�f�Y�/�Q��H��K+���C�-�rx�&�U��6m_���u��c�Wɺ���Z$e�y���4 C�Q.&��G��[����,�!#21QVH 	���!�Cp����2a�
�q�u!:��u!
�B AAX���1�� ���+!H���1A��j@59)X�
J�1�FaE$���`��"Ah�P1xG-�$��!v�(���0��0Aڜd�bC�r��L"�jq���1�s	0@`�C��J$8�M�$�`��8��Hq���r��r����!l$| q�����r��9�ja�1vJZc6��8��V����p*lj���)X�
�!���(�
���,ڂ�	k!Dj"5ADQ* �F�   @ �48 ��'�M#;���(�����+�!S\��  �Xp  C �ᓜ���1��  hB��� �
�8 ��`� `@*�1 � 2"S/���șP�	f���d�g?�N  � �9�P��c���/1��N0,N#�I"�� � ?<���2� �8}���:҉����@/�S��YMe       �I����	�0   �                          1                                   !�h �  C�m�-�������s�x"���	!� ("���0�À��7�Y�3+ !FQ��$NhS�����ɝF����
@P]g�"�� C����2���t9P�oZ�O�_&��޳�̒����E����w#�S@����b�ܚ�  ]������)K�8 @�C!��&I��7�0 ]����30��
 B5CzIB�l$k��X�L��*-��	�E�B>I����Ɠk�D�$�9^6�%��  "!�H�                      	             �!D�GA��j3�n?��{�D�>��TEӢ�D����u�VT����n��Z쵐�~�.j.̦AL�?��T ���twi�^*���C�h�&ysWP��T���uw�=ۧ ��u��/j��O�ӫsuUOQ<�`�Sƕ�Y
F��U�.ɬ0m�P4��ݮh�H<�+���6�6��>�R' �Y��5)�  DAF  �� �qg�P       wr��Ӓ��@   }À   � ` < �T"zxG|���h*����y *fD~��� �C�!��0�8|�/;��MX[����O�S����d��${��o.�-�@�j�A�.�sJ��Ѷ�W�ē�wY
��^t"E��@W�&�g�a2wc1��           ;� XCa`��o��@���']�cCHq���O?Wō���C���=�e��Z9�,�m�:��R1�0�|5����\����cD�����`�G��9��o@�|��O��������r��*4��   @      3q�`aW�;���t�JC֓h�)�e.)��z�+|УB�䗺<�$�<�      �d�� wI^�V (ʌ+ ����Eh��߲U���Қ�e��4�TE_q�QY�,�D�#W�ܠ�0��       (   O:�H   G�h[�`���mX@���ctֺ�M� !1�A/��S�V��6��)%�cg�v�JQ�$�%h����=�s���2�'*�i���G��:��خ{O*�36��H<              �D+{��,�f��   ����f���y�h       F@�   B��L
^��y�H����0�Ei&�����'���*"�  �dB���0@c^�5O�YGǦ�/S܇sq]A���f\�>5w�E�l�o��
_�>�� �(���L荼0Z���]c��Z�.t�L�m�xΗ�B����(z    9	��}
� �ԗ�P�!̴r ����$��O���9��� ��W �SA`a�r�W�p�O�dފ�-��+q�4W���OQq��?�w�$��Eዖ�7�~���E� 1@@       �
fC 8  �L΋�( �`�
�        �   � ���k�	0�\'�|����f�pp�1`�y�V��<OW�f`/q�.�?Z�"Q[�N$_W�&`s�N*�e�l��*�0mj��'S����/�u�6E�ϸ��Ih�ϙ#�z�v���̀�8      P  �  �               
V�v�35��- �� < ���E���}8D��^��wFi�]z� ��������L�
c_�p�����H���qT�b�6�&��ʊ��`b��\=J��h��Y�	2�Z[�b�D�@��!gIM\�O              ��[�&�H �B�����L�J� ��<�a`�Зu%<��ӂ8���"����zz\AL (Ɛ  ̏�0H��    +j}��wTv�C�vbf�,<'Ԁ�*<�  j`���I>�0��U	�$�|%|$�A�!���S�=]	�J��D����&����  L�A���FXALӦo���b{{�i�H�����Y�   X���� ��Ŝ��~��Д���K�5@�@    8       �@�������� Y��/�\��$]� zJ��uk~��~�� ��K�tr��}���R ��~�Md�` _�A;� `���k `�Ԓ��(�c�   �L!�'�R!�KS�|�-g#� �  #	�\R:�B1dJE�2����LW8�_<j$��a�� �@�\DѾY鱜u��L ���
D��q"�4F�q��q�,4p�&��Ca�"A�AU��C�A->@�!��Le�0�>�� �0ю, "���&�(�%1�M(�x�WT�:�a�I�Lo���Ȍ��A�忢}q�1ox��l���Pb�0�����0|e�"pc�H�#D��=���|c�a>$~��P��qP�D������!�1�TD.$O��0�� b�2�-끐C�!��!��� ����f��o���H`���e��C�!��!���qb����H���  .z-|�$�$��i��4)G��)��D��Y(òQ��F��5�	G䂜G�����(��,�>�C�5(��/ط"�I�E0�A1�bH$C���� �!���Ű���O�3��0�q5�`�!	,��� ʑ�� ������G��\E,:��V1B.1B/�0�3B�lK���$&A��b�lb�n��)4u����9�ҡ�p�Q<�P�5BĊu�ֶm��Hv�Ch�6�C�b֞��l?��"�Oj��.\�ѵ���*B ��߾�8P�L.�T$܊��	�	7#! � ���Ax�L
2��ƈ�8D�/FyDQ#�O��x�Xɡ�	� 2i�a(���q�<�f�����c$#c(F�0u&'߅�	����(F� P���.(d�l�F�CF�6+���Ϲ�Q��c�Jsr��Xn�	h��]6����T;ECh�nZfGZ�)X4���0�iA���>J����(��\\h��r�>=G���E���a �b�&�hH �2����e�k�F��˺[��i��"�i��tXL��@�U�n^���T�S�'lu�Kk�P�r,=F]�x/� /F��(P�B�a ���C!ʻb4$�0q I|M�d�b����"1fX6��
�HIdT�1!ܢx�a�a���i0�*�E��*c2�a��G�A�M[�t(;q$��01<!Р��`�C�V)?�/� �P)`�ҏ��xJ�8� ����ְ!���w�N��(�FV���/�5Y���!�W���J�i�;��-9��z�(
�Rh� q�ӗ��������d��SQ����T�Z2�汯�ЀQ�u!��0,�e�rgwd�5Da @�w?�@�H�!���P�7Z����j<֤N&
KQi���xxH^����i����M��X�jx�O@$~�&3b6{�䘴wA�p�����Ɯ�aaPف���}ʩ�Z;�jk�W�-Դ wSQmu����D���$-OX�X
�8<<����@q)�߀�D����M$k�H{|�P�.ff�a樂k~�1�R�V�N��RRښ�����úJ�%m�+�#1:�R)|�	�D��Ʉw���O��A H�ַ��a�ejJHG<�(K�D�MK3�h��`�l�F٩��`�e	b۫kE� �t�T|�c%CRϰՄ��}O �y����;T�aV�BZ�.�����v*����K�Ի,�O 	�nV�cH�I.]/ڳ��L�7�O�1j�dd��V�)d��:�ЩA$��b	�T��?Vq	Ǝ��1�*����E����h�ˊ����x� v�Ʋ�+����l��p@f��קYjR:��+`��bG��x	�ܘ�p�A�c�[�IJ�b���!e� �x���y��ς���|>�U��Lh
�C���gր��co>�&<Z�V��G���L�ݎ>|��"~-�y���@bc�\&.���<._�_uS@ vX ��.Q���p~�/���\�����5H���̈��6���a	\�-,�pq?�&6�&Y�9��D����׽��ˉ�&^����{.13�se}����h�z_j� �6C�2����@;)����2+p0A�F�\�Bfqm��8�b���c�x f���FK��q�� [,�����,¬�ǴBz�� �Ov[k�f��-u�˱�f6����픾����o�X�� x m[�ʶ^��2E�Z���[���_`u-(^x�A ��y�Z�!ax�r��=ҩ������W'��@�]��e�/W�XH�ѽh�<l��\H�� �b�p���BG�lX���x[d���f�KD�4�W,��,x�{,cO�< 3�I����W����d����=�x����oTHC�.9k���#�^>'�?�M�&o[�I]a;�.HT�u�N��G�"00@�q2���4R&�����A���`�b��``��:��Wf���I�3f��ٳ����6���d��]�1��p�|�]Z��2x W�e��l��Ac,?ۮ#N<A��vKԜɨ�'��{�[d^�)���d���x'la�w[M�NT'*�Itd�3����J��|&e���$,�MĎ[`�cb_K�V��pWw[�m�UA	GG���&Ɏ��F�&��@��E,��A�xB=+Y�OrA�����=�E%0A0���Qp�g��7���N,8���2_���Z&�p=1`=Y���)�@�,$�#�Ia��<U���\Ϲ���S�n�O6V�g���_{:Է:�L��8A"+B`�/�=�����Te�'k���r��2cD`��ì����e0� ^��j��U2a���7ᡱr��[���B��~�E�@"_�ݑ�O��&X\�r�V�����Ot���d[D҄]�\ r�O�K��/�n�g~�\��bd�ˑ�w%���HuT����>u'���������S�z�D��x�����o���v��vw�/uSp�t�x�XG�
8p���Jj��O�˰�T�[?�xM�j�b���$i�oS]�{��}�>�M������L������5�� ��d��Ŵ*�����U����q1N�,E4������C��|�@3��v��^%zi��～|$~��V>�.'��&�3nv<H Y�(Ѩ�$�M&��rSS��o)$�jn�nj�ky�\߉��y�
-Ub�]]W4_T�J���u�.$Q0^����ڰ�4ƭ���͛j]'�l����ۉyM����J�{=�BA��ޙ�M�儉�y���ͦ���D��'�q穹�:��$��,�a���{)�{6O.^6Rl2�Q��U�5��HT�n�.�aUv�Ƶ����V����PM�TM�HY|��tHۛRB9��'*,�!��M��I������\��4�F( �A�<�vI�������@6T4��4�A�7>4>;�n�]��jF � v2�|L!D]����ɖ$\���~����0�A0��a��!PX|!Y~̒ʎ;��a�x]�$4����.�Ǆ��`�bA	���!��؆S�2�x��8�^$,X�Wڊj��	��jK)Ff�X����4�	ݞ0'���.s	;��a2B,�=&&-B�ѽ��A^���ey�A ��q19|�	�� �ct��tło���%H�CL ��"a0��7bl&���>x����!�9!HD�6|�i���ź��T�%Q���e�{P�B��ς��c�x����f�r*�'��Gռ}��w��5�n��Ѳ�/ӱ�@�谸��m�bF�3;��-�vr�f��zY�T������*;T�ń	��	N/��ĉw��	q�,���PA'no=#&'�8�m��ڔ{|���"Bd�+i��p��ْp"Bd춛�g�1��b�z�mH���g�V�~�DQ;l�Z�C�q^��,lW{���o_��Q6�*�m��`�i)~�$�h��b�hV�cj>��LJ��Ne���$[y�I��F-=��z�^��oZ�Ĭ�8���=m&bZE��EIRCx�Xr��Lh��U�#ѰX�C+	2u���X�Κ�U7�<i�,i�3(�G��c�D�6�ʏS6�m���u$EP��H�dI�&���
4���Tk��qeE��zH�>�Z�@�	�����d��i侐@'�@A ��2ƃ��[68,�B;`P�E�4���;h�L��;$6��['V�׶uM �]�[�$�6���@��@���w�v/���ɋ����1�Lzr�Ψ��_�m{�Y8�Iu��Q�L����,M_�}��2�L�8�[0@f��XI����e Ah`ay�f��X�����?dl�3��@L0�t�DjQ���@m�GFd�$� ���C8A�9�i�����c;6���H�����X"I�6@X"I�6@w���m�X"I�6@X"I�6@nys�7=s�0�h<!�f����2�=�N D�iɞ-����#��txsxӶwe��I�a�`xb�{[�j�{��@!=�щP��'��={�C���2T	�F��ʊ�C��!y������z���� 0C��T)(��?q2^%r���D��A�$0��2�É��Qh�#i*���������f���������0����XC4��3A��s�6�����L���'2���?����lо���χ���KM~e x@�A�֢�ؑ����z���&| ���-��Vwd��0��K�d{p`��GH%Ue'�BF����RB��Z��~��ͪ�YT��EYj<��C�(�b�b�4k����5VL�RT��^��r���0I�k�>w۞�Z	�5%�&$.���uCV��xY�ZL��%M>�&,����֙���"�qC�a�(e`�B�aao��ڲ���(��FCc�M�!2D'�� �%՞�P�ҩ�wb�3A�7H*�� �� �\(8Xh�p��$�� "t�G!xvx��sf����sǝ�ɹR�u�#�{L�5>�P�>�.o$�k#���tKN�-�&?ST�i���	�ܷW�̲�o�{n[�mݼ��AeĂ�50�
��f���O���.�����a�A� �����2e���\^� ��'��cSY�����[z�Jv]6	LZ���9���Dʃg[�����i���t�'��%��w��h�d\�mj��@!�.y�uUN�-؉>����W�fFHF�B ��A�4��
���F��BB�cb��I�˅^m#$�I��uj�(�B�v�/k�1�JZִ*�5�JG'uw My�Y��"H��s��Ve��I�^a����	2K؜�� ���00�������^�Zh?H	�35!+	�H pDPB�%¡���*{X"_�]/�CCcA��>��@LN{@p1�B^�Jb 0�C�g�k�����:@i�VAںI�ܷ��X�J�ŉ���H/�ϗ2q��H���p%�ϲ�1����2�����!}��Z�ᱺ��}��&؛�L�_���x X�B���tl��f&�@6�<�8��( ���3C�4H�5h��Jj��QJ�Ho\�m6-��#��Fcg�5
�����E�ügG��.&�52JO*ӥ'NB�;i1#Al��9r�d�/<����G
�nC� Q1�{}��;��bd�*$�˒%O��Rj@P�#�eAc��*�ڄ�lL�o!0@��w�?d����$Rt�X�-��ޔ�;Ҡt蛲Z�H��5�⣄n�[;��ZMz"8�D�$h�0XM��ȴp�:��Q�H�B4F|=0@�)v�A:S��%��(�14��ψ�(Z�� �@}E�=H�bF��2'Z���w=q���3Ǹ�lI3ڇf�`bQ�[�`CaG�@�bD�	�c%%��3T9�c�� `��y9HbU�;i�@fD�0��'��'�iF�Đ��p�ys�<|�G� .Yи�,hI#ar΅Ǚc@bH��S��2ƚbH�#���f�[X9N���BQ�b@a3"���0@�7����pr�>PҘ�#�0�����x|��1$F�a�����8�CB\�����` �&, 8���(��>X�RNkN�LoZk�k��q];�A�48��6��Bn�c��%d�ɵ�;�����(�y�9�o�eр��^h��e	L�@�+�t('��0�������qI�*N_!�QoL�@c��lSyQNLpdx@L@0�xD�嶧ڜ�����+_gI�f��\\��e_c]�c�L�2T�� ��"Ϩ'
&\ch`˃�	��Ύ���P=�}��`�;���0"�ɳ� �!����B|�0P��`�%A0P����(BNE��9��I�� n�A^�#��D����ױ<��2͑�o4~^��* ���ˤ7�6be�&� P@�q��"�A��LN�X0�r�2G� ����n+� �� ��R�a�@"�?�dq�?-��p4H��Bɖ$�	�5=`Rt����'Xl-�C� �L��I���n�d�J���yyJy����!���0�ľA%�M��b��Ӡ5���>FV�����B�
�W�1 �� �A2B�(0A� V"�`4@��`I��+P0�@�ZI�>&�:U�U7vjZ`�e>���)��ju@���	�����C�������! @!K�$% �p�  $�Ӏ@yC����	���%
xp �xy� |  �c��xJڡ�,�AQ  ��ݮxp` ���hsՀ  J�mF       l   !<=�      �      'V;�$�8�       Chٹc                                 
                     ̜�X��F�              �  �      ��Lp               `  X@        �G�}� �b��C��C    Tcc=`   �6�l2f�t���N��Ƥ�S`   <x�        �<�"6�4���{����Wk�"#��i���ze��7                              yG���/ţ�C��H/h�"!� [�3����                              6Հ   I��Ԡ                                                                                  pѐ     �8o���ŉr��3d.�`H@                                      G�   �         �@   Z�O���i    x�  &BQ���7l  ��                                �  @��   �    �   �    O�y���
�!@  r  Gǧg���`�  ���                     �`  �@                   �  ��   �                                 )ِ\g   �   @ @2p����X �A`4��� :�� \f��KN:��0&� � L�6 cK#Q��[]v2H��Yl`E� &� �����K�$&�>��a6�B�;aD����E���+��1�X�2�!��uˡ� @��Ca1�j�ML$0�4Iצ,��Ta  ��   $�u>�{p[���� �	�A1`��lP�Μ�U�
�E@ �DA@Papb|�.�Հ����o�zs��pv�<0�8�   *���$l�     B�     D�0                                              � �Q� C�aC�����8ы��:�DV��P�"������0��HIO C�q]2 4R*\��0%����hET�z���M�
4i+S$\�n�K*��1�BI��8<h�"�@KF_$�8ES,I�?L;��Xw��~&�Å�Xg2��v��I���K������_Ş����I�n��cQ�@�i\zLO��_ZY�� zOЎp�_��b���8Cn�V����� � 0        x        &�>�!ކ����	�2� Hɐ�$	��(XhI��o�B߄��a"�~}<"����lbh���-؜�������=���U ��m�myA���j�%!H��@@qưE0mPJ�I,L�R�D{�M�5Bװv�C'��"J��k�&�96uy� ��!Je�rw���(
@    �@   �H"� �B��9p�b��>?���� ����#
��X�ZC��*k ����T�Vu=�4� � !��!"=�!�(qdb�/Ăo`�� �E�Fs�$M�`���
��2ٽ�!t�� *��ϟ}��0���'6�-{s)�m���b�t&m�J@֦�� � x ; 2^	$F�l�_g|"�!�����b��~(E�%�6����������p�d��9
pɄ_���Bs
eW���MX��Y��b��*ńT�{�/�W�ci�0A�!m���h"��c�ѱi���p    \� �X <       0 ��V�[�[��'�i�.x�4���A #<R�
 �    <         !i�������a ���l��_~�W��WN
��=�ק�ϓVwO6���E�KZ�hS~��>޵����7���֏�Bq�j�����m��{DEi��@�F�`/���T�����8Y���({�      j�  ]   3�    ��������8b �ΐ@b�
�b     �     x     ��,��&6�\�DX ��4<D�s���;`/����|���-c����W�5�\�`�Eʿ�s�M^����p�ʗs*Q�%Q&Ot=�(��*^L��6>)Qlg��>q�(�&�����3F@=�O              %6Y9E�ʀ!�   �u������\Hj�6��� F��!Q� X �4$lL y3@�P����In�:(jj{۶�{�˄����`�c� Ă /톰�  llh!�@����v�	1C5� �8"H!��:,L ��$��D�P�Aa�c�a	�4|�5�oPHK��'ϋ���]F��     `�\$����Ԧ�r	aD� �M1����"qG� �$砆��˭'��,��C��SOM\̀s4X�u2M�g)��D$d$B""      $x�p�q����B!@�t4   ++�ȫAH �%u.A!a� d�h��.A!'��ny �E!��А�L�.yBm�b�!!,�<��m
�Dd��/pC�!Р��D@��A�@����!�68� 1�A�5"� �=�E�P .E�dMO�EС��I!�AXU�M@ ��*ulR�8��e�3��씮���Z8��ƀ�P�S��������lG J�-��A?B
�}1H�Y=�cL	�@B.%5�5"�W�3"�X|x��l`�Z!葌>$\a ҟ�HI羒7�4Z�%i�$�N��z�E�h�I6�<"�� �$;�����e�c��F�9C%MS{g)��V5�"yB
*.N�6}�w�%a��R��ȥJNɠ6Lh��X����;=ER���z3Lŀ��J�H��{9yi����AF�p��ń��$P�G�A$ԭ�B��lJ�Fq�é:��G�:U����4�yQ��Q�e�c��п�f�iZ���F��n�a�M�M���z&�d���L4"�q��OY̱F͜��D���Tm�a�$f8��]|��K�P�"I+����Yc%~�e�1
�F�
o��N{F���P���G�"�v�S#-���ug�ʨ�MB)�(�#���0��S���*s�~C���<�_r���P��P��0�W���U��w�H�< 0��rt�ؙ�,Kk��s�&��2TĆ��[	��&.K~&ď�����&�U��SZ֠8����ņ����\�H�s�g���Q��L��!����}hĽo$���?�D��8ʍ���7�l����*"G��딴/)hRE�=�	#ћOm&�36�	3�����`Ͱ�������#�T\�.^o&����Oč$��+�5^U&��BY:G�b˱1���R�[��`��Rw�Fz�n&H�~3�:@"�Ɗ`�Q&-��	���� B'�# �p�|:,��};X�ԥ�o�A�P2�Tw����7���<� �w�Ѹ������Z7�,����MG�b,�G�q8ːeRfQ9FI$Hv�!�01�
�c$�5 �ǩYD�u�"�OD�����d�_d�1Q,$<!��k�A��-�/@(�"�SJ)���P��=la��¥i�Ψ! �B���.�$IE�$0Ҥ�l��(��#i�z��˸B7%~�����@�����U�鍬M,�&Vy|�u��!J�0J̧�K`ŀ�{��Nɮ���A�b	��8@��FJ�'�
��ĩ]�0�k��""m�OƓ����z�����r�	w:��c,<O+�bR��ya���bPE�-e"�R�mqB��%I �.t%��	�������Ҍ pA�E)�	"�9���0��Ø�IV:��F�d.�,f,�\AC�
�1���>�[g�c�q�_�y�S����R��Б���_�=Tٽb�nM^�U�%���DJƵ�I*5"GX�a���/G���*���oGA��$2��׍%}�i�Y�\��`�^���9�W�W+�������X�*ěR23��,ҕ5���m����T�\a �C�fIt�d����O����.|��Y#괿�3�ߡ��`__5�fŴGGg�sG���>�!��K�YF��A
�*�T���Ж[%�B�@�$0��� a�:!1� .�����c(<D�������}lقhD����� 0D��A��@נ�CQ���  �@���j�K���������  <�B ���b��4G���3A��r ��xC4�/|{� :H
<�������|8 F>�������s~׉��k��( 0@�0��s���0��"L!�G3�3lR���XAb��y?�m����$��A�!���7�L&`�&`�&`�&`������<=A�	���j��[V���C~�a1q�+i&�D���6,]��~�37��<�c�	��@�a���
��i�*��� �J�Ś�a 0D8C��M=��3,LXl�"�mq��lq�w����0�U$�MB�W	�h���*.4P���K��U]�q؍?D��Yt�Y��/Z�Pѫok;+dN�Ȣ ��#EU��?��r��Z���ŃN�i!S<p�c�B�L�2\ߡ�,L����$	F϶�[ �-�&/v ��������	z4X�b�����὚�f	�/=Է)03嬑�kj����&��LH�&$�O��8���j+	m���L�q2��hA��a3Ж[O�0�`�0���E�1q�/�	��z����	�/���rsD��(��B0A���@@���0I$+�{�m�M�.�'��}֚�H P�$>��	�N�p�@��T|ɴD�Cg�H����r(�%`a5���&��n�FAC�D���L|X�x�# ?�o��T�r�!�R]��A��/��Y�\�Sm?�{Φ]-h�>L�+�S�+FN"������A��F��c��6�w�,�ԛC���0�uD"DA�X���r/�r	�,�1"�c� �5'���>-��xu���!�6�&�0@�}�G =�[��4�Ԙ0A`�`��f�-_;a�� ,�Uv5�.$�-��ٶ?��0���oD��R$�Izf=�0�$O#ѹE;D����,L$�"�L�!��z�d=�.�j���Ȧk1��3�n��>@A�&�P�@�0���@%c]	H��Ɔ����M0`��O^���n4/�9q����Ŭh�r$,�!�	�m��%j8�&���;�ke���1�~	���	�~1}��S4~�H�۱�-��AQ���P���,��O��A����� �A`p@!��&b�A�4>XX��&` L�!��7�A�����L���\��9'ߥm�,�I��2�6h�6A���T,�ǯd؞�	A)�%8�W�J��b�6	']��D�����x���f��z�_�4K�<��X��d�A ���a �8��DAC��"ri/�Qg&l��������&?�T[�T��$H(�&�.e-�M�,��dJ}&nk��#M�'R�|Q$�ֵ{��p�T��9#��I��TM�R<ti�R�L�B�����X�����0���k-Y ���cT#6�d>q����p@e�p�B�0���  b�&mZLR�x��9b@Q *�(�� V�a�3�|�v�ѫ0g������뤠�Ϗ�I횦8NC�e��&�a�t8�C@bI�b@r�8�C@bI�b@r�8�C@bI�b@r�8�C@bI�b@r�8�CHbHg��0���X@p��&Y\-ܼ�n�48�Cc�{��!(
����	� ��A��d��Cm:y��$J(�*�Y���Q��ȡ���K��(8ՌTh�A͗&!{����� �@PR�}o��	(��iA��Dx�"�@m\_����B�~���[�2^=҂��T�IK� ��;���?��bqz�&Mqv����xD����Lb89��l'�.�� 0�r��M=Q��U�����@"���z��)�P!6i�/Z!���K�%��C�l��HJH�6����r�� +u��.��-`pb�B#�A	�h�����aT�0�1#Ǵ�Ǭ2�C��y��#�Ձ�,{�$�05-Kq�t?�|L�ėB�a���,��*���� �
�6@C� �����%�H�N�8��@ P	��1p$)4l5 �ha+�4!1bg�g�(��- o�CPtIv4R>�clm`�>�NBs�L����L���=�^�4J�,����=
+��	�����ݍ!@����&^3L��k5[6Ѥb]L-��q�@�A ����iW[*����OE2,�@A
*G�;�k�x�( ame"����
 `�.����װH0���`�#�|  ,                  �          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17.xml"/><Relationship Id="rId3" Type="http://schemas.microsoft.com/office/2007/relationships/hdphoto" Target="../media/hdphoto12.xml"/><Relationship Id="rId7" Type="http://schemas.microsoft.com/office/2007/relationships/hdphoto" Target="../media/hdphoto14.xml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hdphoto" Target="../media/hdphoto16.xml"/><Relationship Id="rId5" Type="http://schemas.microsoft.com/office/2007/relationships/hdphoto" Target="../media/hdphoto13.xml"/><Relationship Id="rId15" Type="http://schemas.microsoft.com/office/2007/relationships/hdphoto" Target="../media/hdphoto18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microsoft.com/office/2007/relationships/hdphoto" Target="../media/hdphoto15.xml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21.xml"/><Relationship Id="rId3" Type="http://schemas.microsoft.com/office/2007/relationships/hdphoto" Target="../media/hdphoto12.xml"/><Relationship Id="rId7" Type="http://schemas.microsoft.com/office/2007/relationships/hdphoto" Target="../media/hdphoto16.xml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20.xml"/><Relationship Id="rId5" Type="http://schemas.microsoft.com/office/2007/relationships/hdphoto" Target="../media/hdphoto14.xml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microsoft.com/office/2007/relationships/hdphoto" Target="../media/hdphoto19.xml"/><Relationship Id="rId1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25.xml"/><Relationship Id="rId3" Type="http://schemas.microsoft.com/office/2007/relationships/hdphoto" Target="../media/hdphoto16.xml"/><Relationship Id="rId7" Type="http://schemas.microsoft.com/office/2007/relationships/hdphoto" Target="../media/hdphoto23.xml"/><Relationship Id="rId12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microsoft.com/office/2007/relationships/hdphoto" Target="../media/hdphoto24.xml"/><Relationship Id="rId5" Type="http://schemas.microsoft.com/office/2007/relationships/hdphoto" Target="../media/hdphoto22.xml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Relationship Id="rId1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xml"/><Relationship Id="rId7" Type="http://schemas.microsoft.com/office/2007/relationships/hdphoto" Target="../media/hdphoto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microsoft.com/office/2007/relationships/hdphoto" Target="../media/hdphoto7.xml"/><Relationship Id="rId7" Type="http://schemas.microsoft.com/office/2007/relationships/hdphoto" Target="../media/hdphoto9.xml"/><Relationship Id="rId12" Type="http://schemas.openxmlformats.org/officeDocument/2006/relationships/image" Target="../media/image19.jpeg"/><Relationship Id="rId17" Type="http://schemas.openxmlformats.org/officeDocument/2006/relationships/image" Target="../media/image24.png"/><Relationship Id="rId2" Type="http://schemas.openxmlformats.org/officeDocument/2006/relationships/image" Target="../media/image13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microsoft.com/office/2007/relationships/hdphoto" Target="../media/hdphoto8.xml"/><Relationship Id="rId15" Type="http://schemas.openxmlformats.org/officeDocument/2006/relationships/image" Target="../media/image22.jpeg"/><Relationship Id="rId10" Type="http://schemas.openxmlformats.org/officeDocument/2006/relationships/image" Target="../media/image17.jpeg"/><Relationship Id="rId19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microsoft.com/office/2007/relationships/hdphoto" Target="../media/hdphoto10.xml"/><Relationship Id="rId1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1304764"/>
            <a:ext cx="7776864" cy="1440160"/>
          </a:xfrm>
        </p:spPr>
        <p:txBody>
          <a:bodyPr>
            <a:noAutofit/>
          </a:bodyPr>
          <a:lstStyle/>
          <a:p>
            <a:pPr lvl="0" algn="ctr">
              <a:defRPr lang="ko-KR" altLang="en-US"/>
            </a:pPr>
            <a:r>
              <a:rPr lang="en-US" altLang="ko-KR" sz="6000" dirty="0"/>
              <a:t>Team BT</a:t>
            </a:r>
            <a:r>
              <a:rPr lang="en-US" altLang="ko-KR" sz="2600" dirty="0"/>
              <a:t>(</a:t>
            </a:r>
            <a:r>
              <a:rPr lang="en-US" altLang="ko-KR" sz="2600" dirty="0" err="1"/>
              <a:t>Burmuda</a:t>
            </a:r>
            <a:r>
              <a:rPr lang="en-US" altLang="ko-KR" sz="2600" dirty="0"/>
              <a:t> Triangle)</a:t>
            </a:r>
            <a:r>
              <a:rPr lang="ko-KR" altLang="en-US" sz="2600" dirty="0"/>
              <a:t> </a:t>
            </a:r>
            <a:r>
              <a:rPr lang="ko-KR" altLang="en-US" sz="4400" dirty="0"/>
              <a:t>:</a:t>
            </a:r>
            <a:endParaRPr lang="ko-KR" altLang="en-US" sz="2600" dirty="0"/>
          </a:p>
          <a:p>
            <a:pPr lvl="0" algn="ctr">
              <a:defRPr lang="ko-KR" altLang="en-US"/>
            </a:pPr>
            <a:r>
              <a:rPr lang="en-US" altLang="ko-KR" sz="2500" dirty="0"/>
              <a:t>RC</a:t>
            </a:r>
            <a:r>
              <a:rPr lang="ko-KR" altLang="en-US" sz="2500" dirty="0" err="1"/>
              <a:t>카를</a:t>
            </a:r>
            <a:r>
              <a:rPr lang="ko-KR" altLang="en-US" sz="2500" dirty="0"/>
              <a:t> 이용한 </a:t>
            </a:r>
            <a:r>
              <a:rPr lang="ko-KR" altLang="en-US" sz="2500" dirty="0" smtClean="0"/>
              <a:t>실내용 쓰레기 </a:t>
            </a:r>
            <a:r>
              <a:rPr lang="ko-KR" altLang="en-US" sz="2500" dirty="0"/>
              <a:t>수거 차량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56582" y="3320988"/>
            <a:ext cx="3643910" cy="1692188"/>
          </a:xfrm>
        </p:spPr>
        <p:txBody>
          <a:bodyPr>
            <a:noAutofit/>
          </a:bodyPr>
          <a:lstStyle/>
          <a:p>
            <a:pPr algn="r">
              <a:spcAft>
                <a:spcPct val="0"/>
              </a:spcAft>
              <a:defRPr lang="ko-KR" altLang="en-US"/>
            </a:pPr>
            <a:r>
              <a:rPr lang="en-US" altLang="ko-KR" sz="1500" dirty="0"/>
              <a:t>14</a:t>
            </a:r>
            <a:r>
              <a:rPr lang="ko-KR" altLang="en-US" sz="1500" dirty="0"/>
              <a:t>조</a:t>
            </a:r>
          </a:p>
          <a:p>
            <a:pPr algn="r">
              <a:spcBef>
                <a:spcPct val="14000"/>
              </a:spcBef>
              <a:spcAft>
                <a:spcPct val="0"/>
              </a:spcAft>
              <a:defRPr lang="ko-KR" altLang="en-US"/>
            </a:pPr>
            <a:r>
              <a:rPr lang="ko-KR" altLang="en-US" sz="1500" dirty="0"/>
              <a:t>팀장 </a:t>
            </a:r>
            <a:r>
              <a:rPr lang="en-US" altLang="ko-KR" sz="1500" dirty="0"/>
              <a:t>: 2009097079 </a:t>
            </a:r>
            <a:r>
              <a:rPr lang="ko-KR" altLang="en-US" sz="1500" dirty="0"/>
              <a:t>주지헌</a:t>
            </a:r>
          </a:p>
          <a:p>
            <a:pPr algn="r">
              <a:spcBef>
                <a:spcPct val="14000"/>
              </a:spcBef>
              <a:spcAft>
                <a:spcPct val="0"/>
              </a:spcAft>
              <a:defRPr lang="ko-KR" altLang="en-US"/>
            </a:pPr>
            <a:r>
              <a:rPr lang="ko-KR" altLang="en-US" sz="1500" dirty="0"/>
              <a:t>팀원 </a:t>
            </a:r>
            <a:r>
              <a:rPr lang="en-US" altLang="ko-KR" sz="1500" dirty="0"/>
              <a:t>: 2011105018 </a:t>
            </a:r>
            <a:r>
              <a:rPr lang="ko-KR" altLang="en-US" sz="1500" dirty="0"/>
              <a:t>김상민</a:t>
            </a:r>
          </a:p>
          <a:p>
            <a:pPr algn="r">
              <a:spcBef>
                <a:spcPct val="14000"/>
              </a:spcBef>
              <a:spcAft>
                <a:spcPct val="0"/>
              </a:spcAft>
              <a:defRPr lang="ko-KR" altLang="en-US"/>
            </a:pPr>
            <a:r>
              <a:rPr lang="en-US" altLang="ko-KR" sz="1500" dirty="0"/>
              <a:t>2011097106 </a:t>
            </a:r>
            <a:r>
              <a:rPr lang="ko-KR" altLang="en-US" sz="1500" dirty="0"/>
              <a:t>안상보</a:t>
            </a:r>
          </a:p>
          <a:p>
            <a:pPr algn="r">
              <a:spcBef>
                <a:spcPct val="17000"/>
              </a:spcBef>
              <a:spcAft>
                <a:spcPct val="0"/>
              </a:spcAft>
              <a:defRPr lang="ko-KR" altLang="en-US"/>
            </a:pPr>
            <a:r>
              <a:rPr lang="ko-KR" altLang="en-US" sz="300" dirty="0" smtClean="0"/>
              <a:t>　</a:t>
            </a:r>
            <a:endParaRPr lang="en-US" altLang="ko-KR" sz="1500" dirty="0"/>
          </a:p>
          <a:p>
            <a:pPr algn="r">
              <a:spcBef>
                <a:spcPct val="14000"/>
              </a:spcBef>
              <a:defRPr lang="ko-KR" altLang="en-US"/>
            </a:pPr>
            <a:r>
              <a:rPr lang="ko-KR" altLang="en-US" sz="1500" dirty="0"/>
              <a:t>발표일 </a:t>
            </a:r>
            <a:r>
              <a:rPr lang="en-US" altLang="ko-KR" sz="1500" dirty="0"/>
              <a:t>: </a:t>
            </a:r>
            <a:r>
              <a:rPr lang="en-US" altLang="ko-KR" sz="1500" dirty="0" smtClean="0"/>
              <a:t>2016/04/27</a:t>
            </a:r>
          </a:p>
          <a:p>
            <a:pPr algn="r">
              <a:spcBef>
                <a:spcPct val="14000"/>
              </a:spcBef>
              <a:defRPr lang="ko-KR" altLang="en-US"/>
            </a:pPr>
            <a:r>
              <a:rPr lang="ko-KR" altLang="en-US" sz="1500" dirty="0" smtClean="0"/>
              <a:t>발표주차 </a:t>
            </a:r>
            <a:r>
              <a:rPr lang="en-US" altLang="ko-KR" sz="1500" smtClean="0"/>
              <a:t>: 8</a:t>
            </a:r>
            <a:r>
              <a:rPr lang="ko-KR" altLang="en-US" sz="1500" smtClean="0"/>
              <a:t>주차</a:t>
            </a:r>
            <a:endParaRPr lang="ko-KR" altLang="en-US" sz="15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00" b="92000" l="794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21012729">
            <a:off x="612289" y="3460491"/>
            <a:ext cx="1800200" cy="1857009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dirty="0" smtClean="0"/>
              <a:t>진행상황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424" y1="23492" x2="31525" y2="7302"/>
                        <a14:foregroundMark x1="35254" y1="8254" x2="70847" y2="3492"/>
                        <a14:backgroundMark x1="3051" y1="8571" x2="7458" y2="2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694"/>
          <a:stretch/>
        </p:blipFill>
        <p:spPr bwMode="auto">
          <a:xfrm rot="488633">
            <a:off x="6436003" y="1156008"/>
            <a:ext cx="2406565" cy="240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24078" indent="-514350">
              <a:buFont typeface="+mj-lt"/>
              <a:buAutoNum type="arabicPeriod"/>
            </a:pPr>
            <a:r>
              <a:rPr lang="ko-KR" altLang="en-US" sz="3000" dirty="0" smtClean="0"/>
              <a:t>재료</a:t>
            </a:r>
            <a:endParaRPr lang="en-US" altLang="ko-KR" sz="3000" dirty="0" smtClean="0"/>
          </a:p>
          <a:p>
            <a:pPr marL="880110" lvl="1" indent="-514350"/>
            <a:r>
              <a:rPr lang="ko-KR" altLang="en-US" sz="2000" dirty="0" smtClean="0"/>
              <a:t>일부 재료가 도착하지 않음 </a:t>
            </a:r>
            <a:r>
              <a:rPr lang="en-US" altLang="ko-KR" sz="1500" dirty="0" smtClean="0"/>
              <a:t>(RC</a:t>
            </a:r>
            <a:r>
              <a:rPr lang="ko-KR" altLang="en-US" sz="1500" dirty="0" smtClean="0"/>
              <a:t>카 프레임</a:t>
            </a:r>
            <a:r>
              <a:rPr lang="en-US" altLang="ko-KR" sz="1500" dirty="0" smtClean="0"/>
              <a:t>)</a:t>
            </a:r>
            <a:endParaRPr lang="en-US" altLang="ko-KR" sz="1900" dirty="0"/>
          </a:p>
          <a:p>
            <a:pPr marL="1117854" lvl="2" indent="-514350"/>
            <a:r>
              <a:rPr lang="ko-KR" altLang="en-US" sz="1800" dirty="0" smtClean="0"/>
              <a:t>학생구매 완료</a:t>
            </a:r>
            <a:endParaRPr lang="en-US" altLang="ko-KR" sz="1800" dirty="0" smtClean="0"/>
          </a:p>
          <a:p>
            <a:pPr marL="1117854" lvl="2" indent="-514350"/>
            <a:r>
              <a:rPr lang="ko-KR" altLang="en-US" sz="1800" dirty="0" smtClean="0"/>
              <a:t>사업단구매 총 </a:t>
            </a:r>
            <a:r>
              <a:rPr lang="en-US" altLang="ko-KR" sz="1800" dirty="0" smtClean="0"/>
              <a:t>4</a:t>
            </a:r>
            <a:r>
              <a:rPr lang="ko-KR" altLang="en-US" sz="1800" dirty="0" smtClean="0"/>
              <a:t>업체 중 </a:t>
            </a:r>
            <a:r>
              <a:rPr lang="en-US" altLang="ko-KR" sz="1800" dirty="0" smtClean="0"/>
              <a:t>3</a:t>
            </a:r>
            <a:r>
              <a:rPr lang="ko-KR" altLang="en-US" sz="1800" dirty="0" smtClean="0"/>
              <a:t>업체 재료 도착</a:t>
            </a:r>
            <a:endParaRPr lang="en-US" altLang="ko-KR" sz="1800" dirty="0"/>
          </a:p>
          <a:p>
            <a:pPr marL="603504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나머지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업체 </a:t>
            </a:r>
            <a:r>
              <a:rPr lang="ko-KR" altLang="en-US" sz="1600" dirty="0" err="1" smtClean="0"/>
              <a:t>재발주</a:t>
            </a:r>
            <a:r>
              <a:rPr lang="ko-KR" altLang="en-US" sz="1600" dirty="0" smtClean="0"/>
              <a:t> 상황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이번주</a:t>
            </a:r>
            <a:r>
              <a:rPr lang="ko-KR" altLang="en-US" sz="1600" dirty="0" smtClean="0"/>
              <a:t> 중으로 도착예정</a:t>
            </a:r>
            <a:r>
              <a:rPr lang="en-US" altLang="ko-KR" sz="1600" dirty="0" smtClean="0"/>
              <a:t>)</a:t>
            </a:r>
          </a:p>
          <a:p>
            <a:pPr marL="624078" indent="-514350">
              <a:buFont typeface="+mj-lt"/>
              <a:buAutoNum type="arabicPeriod"/>
            </a:pPr>
            <a:endParaRPr lang="en-US" altLang="ko-KR" sz="3000" dirty="0" smtClean="0"/>
          </a:p>
          <a:p>
            <a:pPr marL="624078" indent="-514350">
              <a:buFont typeface="+mj-lt"/>
              <a:buAutoNum type="arabicPeriod"/>
            </a:pPr>
            <a:r>
              <a:rPr lang="ko-KR" altLang="en-US" sz="3000" dirty="0" smtClean="0"/>
              <a:t>변경사항</a:t>
            </a:r>
            <a:endParaRPr lang="en-US" altLang="ko-KR" sz="3000" dirty="0" smtClean="0"/>
          </a:p>
          <a:p>
            <a:pPr marL="880110" lvl="1" indent="-514350"/>
            <a:r>
              <a:rPr lang="ko-KR" altLang="en-US" sz="2000" dirty="0" smtClean="0"/>
              <a:t>재료 배송지연으로 인한 일정 및 계획 수정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약 </a:t>
            </a:r>
            <a:r>
              <a:rPr lang="en-US" altLang="ko-KR" sz="2000" dirty="0" smtClean="0"/>
              <a:t>10</a:t>
            </a:r>
            <a:r>
              <a:rPr lang="ko-KR" altLang="en-US" sz="2000" dirty="0" smtClean="0"/>
              <a:t>일 지연</a:t>
            </a:r>
            <a:r>
              <a:rPr lang="en-US" altLang="ko-KR" sz="2000" dirty="0" smtClean="0"/>
              <a:t>)</a:t>
            </a:r>
            <a:endParaRPr lang="en-US" altLang="ko-KR" sz="1800" dirty="0" smtClean="0"/>
          </a:p>
          <a:p>
            <a:pPr marL="1117854" lvl="2" indent="-514350"/>
            <a:r>
              <a:rPr lang="ko-KR" altLang="en-US" sz="1800" dirty="0" smtClean="0"/>
              <a:t>거리감지센서 등 센서 개발계획 보류</a:t>
            </a:r>
            <a:endParaRPr lang="en-US" altLang="ko-KR" sz="1800" dirty="0" smtClean="0"/>
          </a:p>
          <a:p>
            <a:pPr marL="624078" indent="-514350">
              <a:buFont typeface="+mj-lt"/>
              <a:buAutoNum type="arabicPeriod"/>
            </a:pPr>
            <a:endParaRPr lang="en-US" altLang="ko-KR" sz="3000" dirty="0" smtClean="0"/>
          </a:p>
          <a:p>
            <a:pPr marL="624078" indent="-514350">
              <a:buFont typeface="+mj-lt"/>
              <a:buAutoNum type="arabicPeriod"/>
            </a:pPr>
            <a:r>
              <a:rPr lang="ko-KR" altLang="en-US" sz="3000" dirty="0" smtClean="0"/>
              <a:t>단기목표</a:t>
            </a:r>
            <a:endParaRPr lang="en-US" altLang="ko-KR" sz="3000" dirty="0" smtClean="0"/>
          </a:p>
          <a:p>
            <a:pPr marL="880110" lvl="1" indent="-514350"/>
            <a:r>
              <a:rPr lang="ko-KR" altLang="en-US" sz="2000" dirty="0" smtClean="0"/>
              <a:t>재료 수령즉시 </a:t>
            </a:r>
            <a:r>
              <a:rPr lang="en-US" altLang="ko-KR" sz="2000" dirty="0" smtClean="0"/>
              <a:t>RC</a:t>
            </a:r>
            <a:r>
              <a:rPr lang="ko-KR" altLang="en-US" sz="2000" dirty="0" smtClean="0"/>
              <a:t>카 제작을 최우선</a:t>
            </a:r>
            <a:endParaRPr lang="en-US" altLang="ko-KR" sz="2000" dirty="0" smtClean="0"/>
          </a:p>
          <a:p>
            <a:pPr marL="880110" lvl="1" indent="-514350"/>
            <a:r>
              <a:rPr lang="en-US" altLang="ko-KR" sz="2000" dirty="0" smtClean="0"/>
              <a:t>RC</a:t>
            </a:r>
            <a:r>
              <a:rPr lang="ko-KR" altLang="en-US" sz="2000" dirty="0" smtClean="0"/>
              <a:t>카 제작이 완료되는 즉시 컨트롤러 코딩 테스트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82314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6"/>
          <p:cNvSpPr>
            <a:spLocks noGrp="1"/>
          </p:cNvSpPr>
          <p:nvPr>
            <p:ph type="title"/>
          </p:nvPr>
        </p:nvSpPr>
        <p:spPr>
          <a:xfrm>
            <a:off x="410852" y="8620"/>
            <a:ext cx="8229600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dirty="0" smtClean="0"/>
              <a:t>개</a:t>
            </a:r>
            <a:r>
              <a:rPr lang="ko-KR" altLang="en-US" dirty="0"/>
              <a:t>발</a:t>
            </a:r>
            <a:r>
              <a:rPr lang="ko-KR" altLang="en-US" dirty="0" smtClean="0"/>
              <a:t>일정 </a:t>
            </a:r>
            <a:r>
              <a:rPr lang="en-US" altLang="ko-KR" dirty="0" smtClean="0"/>
              <a:t>: 8</a:t>
            </a:r>
            <a:r>
              <a:rPr lang="ko-KR" altLang="en-US" dirty="0" smtClean="0"/>
              <a:t>주차 </a:t>
            </a:r>
            <a:r>
              <a:rPr lang="en-US" altLang="ko-KR" sz="2400" dirty="0" smtClean="0"/>
              <a:t>(04.25~05.01)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/>
          <p:cNvCxnSpPr/>
          <p:nvPr/>
        </p:nvCxnSpPr>
        <p:spPr>
          <a:xfrm>
            <a:off x="194977" y="1231212"/>
            <a:ext cx="791600" cy="361584"/>
          </a:xfrm>
          <a:prstGeom prst="line">
            <a:avLst/>
          </a:prstGeom>
          <a:ln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93868" y="1231212"/>
            <a:ext cx="792088" cy="3960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아래쪽 화살표 1"/>
          <p:cNvSpPr/>
          <p:nvPr/>
        </p:nvSpPr>
        <p:spPr>
          <a:xfrm>
            <a:off x="4564301" y="980728"/>
            <a:ext cx="223723" cy="324036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05095"/>
              </p:ext>
            </p:extLst>
          </p:nvPr>
        </p:nvGraphicFramePr>
        <p:xfrm>
          <a:off x="540869" y="1365396"/>
          <a:ext cx="8135587" cy="5267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02432"/>
                <a:gridCol w="487362"/>
                <a:gridCol w="400368"/>
                <a:gridCol w="400368"/>
                <a:gridCol w="400368"/>
                <a:gridCol w="400368"/>
                <a:gridCol w="395134"/>
                <a:gridCol w="116840"/>
                <a:gridCol w="498153"/>
                <a:gridCol w="504210"/>
                <a:gridCol w="400368"/>
                <a:gridCol w="605466"/>
                <a:gridCol w="544830"/>
                <a:gridCol w="544830"/>
                <a:gridCol w="544830"/>
                <a:gridCol w="544830"/>
                <a:gridCol w="544830"/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b="0" dirty="0" smtClean="0"/>
                        <a:t>주차</a:t>
                      </a:r>
                      <a:endParaRPr lang="en-US" altLang="ko-KR" sz="1050" b="0" dirty="0" smtClean="0"/>
                    </a:p>
                    <a:p>
                      <a:pPr algn="l" latinLnBrk="1"/>
                      <a:r>
                        <a:rPr lang="ko-KR" altLang="en-US" sz="1050" b="0" dirty="0" smtClean="0"/>
                        <a:t>내용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주제선정 및 확정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주제 선정</a:t>
                      </a:r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프레임 구상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프레임 구상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차체 프레임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컨트롤러 위치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동력전달 방법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3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아두이노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공부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아두이노</a:t>
                      </a:r>
                      <a:r>
                        <a:rPr lang="ko-KR" altLang="en-US" sz="1200" dirty="0" smtClean="0"/>
                        <a:t> 공부</a:t>
                      </a:r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컨트롤러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제작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기본조작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조이스틱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쓰레기 수거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버튼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RC</a:t>
                      </a:r>
                      <a:r>
                        <a:rPr lang="ko-KR" altLang="en-US" sz="1200" dirty="0" smtClean="0"/>
                        <a:t>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제작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기본조작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쓰레기 수거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RC</a:t>
                      </a:r>
                      <a:r>
                        <a:rPr lang="ko-KR" altLang="en-US" sz="1200" dirty="0" smtClean="0"/>
                        <a:t>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내부제어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코딩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컨트롤러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코딩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쓰레기 수거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조작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E9F0A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블루투스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연동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센서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센서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거리감지센서 등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DE9AF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모터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쓰레기 수거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ACE3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824605" y="4545124"/>
            <a:ext cx="2151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기본조작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전후좌우이동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31940" y="5085184"/>
            <a:ext cx="179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기본조작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</a:rPr>
              <a:t>조이스틱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995936" y="5445224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RC</a:t>
            </a:r>
            <a:r>
              <a:rPr lang="ko-KR" altLang="en-US" sz="1200" dirty="0">
                <a:solidFill>
                  <a:schemeClr val="bg1"/>
                </a:solidFill>
              </a:rPr>
              <a:t>카</a:t>
            </a:r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컨트롤러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통신 구현</a:t>
            </a:r>
          </a:p>
        </p:txBody>
      </p:sp>
    </p:spTree>
    <p:extLst>
      <p:ext uri="{BB962C8B-B14F-4D97-AF65-F5344CB8AC3E}">
        <p14:creationId xmlns:p14="http://schemas.microsoft.com/office/powerpoint/2010/main" val="26313954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/>
          <p:cNvCxnSpPr/>
          <p:nvPr/>
        </p:nvCxnSpPr>
        <p:spPr>
          <a:xfrm>
            <a:off x="194977" y="1231212"/>
            <a:ext cx="791600" cy="361584"/>
          </a:xfrm>
          <a:prstGeom prst="line">
            <a:avLst/>
          </a:prstGeom>
          <a:ln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93868" y="1231212"/>
            <a:ext cx="792088" cy="3960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아래쪽 화살표 1"/>
          <p:cNvSpPr/>
          <p:nvPr/>
        </p:nvSpPr>
        <p:spPr>
          <a:xfrm>
            <a:off x="4456289" y="980728"/>
            <a:ext cx="223723" cy="324036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5118981"/>
              </p:ext>
            </p:extLst>
          </p:nvPr>
        </p:nvGraphicFramePr>
        <p:xfrm>
          <a:off x="648881" y="1365396"/>
          <a:ext cx="7847555" cy="5267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02432"/>
                <a:gridCol w="487362"/>
                <a:gridCol w="400368"/>
                <a:gridCol w="400368"/>
                <a:gridCol w="400368"/>
                <a:gridCol w="400368"/>
                <a:gridCol w="455789"/>
                <a:gridCol w="432048"/>
                <a:gridCol w="468052"/>
                <a:gridCol w="432048"/>
                <a:gridCol w="504056"/>
                <a:gridCol w="576064"/>
                <a:gridCol w="540060"/>
                <a:gridCol w="540060"/>
                <a:gridCol w="504056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b="0" dirty="0" smtClean="0"/>
                        <a:t>주차</a:t>
                      </a:r>
                      <a:endParaRPr lang="en-US" altLang="ko-KR" sz="1050" b="0" dirty="0" smtClean="0"/>
                    </a:p>
                    <a:p>
                      <a:pPr algn="l" latinLnBrk="1"/>
                      <a:r>
                        <a:rPr lang="ko-KR" altLang="en-US" sz="1050" b="0" dirty="0" smtClean="0"/>
                        <a:t>내용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주제선정 및 확정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주제 선정</a:t>
                      </a:r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프레임 구상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프레임 구상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차체 프레임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컨트롤러 위치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동력전달 방법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3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아두이노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공부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아두이노</a:t>
                      </a:r>
                      <a:r>
                        <a:rPr lang="ko-KR" altLang="en-US" sz="1400" dirty="0" smtClean="0"/>
                        <a:t> 공부</a:t>
                      </a:r>
                      <a:endParaRPr lang="ko-KR" altLang="en-US" sz="14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컨트롤러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제작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쓰레기 수거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버튼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RC</a:t>
                      </a:r>
                      <a:r>
                        <a:rPr lang="ko-KR" altLang="en-US" sz="1200" dirty="0" smtClean="0"/>
                        <a:t>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제작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쓰레기 수거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RC</a:t>
                      </a:r>
                      <a:r>
                        <a:rPr lang="ko-KR" altLang="en-US" sz="1200" dirty="0" smtClean="0"/>
                        <a:t>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내부제어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코딩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컨트롤러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코딩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쓰레기 수거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조작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E9F0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블루투스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연동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센서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센서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DE9AF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모터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쓰레기 수거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ACE3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ACE3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462952" y="4417948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기본조작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전후좌우이동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27705" y="4977172"/>
            <a:ext cx="9605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 smtClean="0">
                <a:solidFill>
                  <a:schemeClr val="bg1"/>
                </a:solidFill>
              </a:rPr>
              <a:t>기본조작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(</a:t>
            </a:r>
            <a:r>
              <a:rPr lang="ko-KR" altLang="en-US" sz="1300" dirty="0" smtClean="0">
                <a:solidFill>
                  <a:schemeClr val="bg1"/>
                </a:solidFill>
              </a:rPr>
              <a:t>조이스틱</a:t>
            </a:r>
            <a:r>
              <a:rPr lang="en-US" altLang="ko-KR" sz="1300" dirty="0" smtClean="0">
                <a:solidFill>
                  <a:schemeClr val="bg1"/>
                </a:solidFill>
              </a:rPr>
              <a:t>)</a:t>
            </a:r>
            <a:endParaRPr lang="ko-KR" altLang="en-US" sz="1300" dirty="0"/>
          </a:p>
        </p:txBody>
      </p:sp>
      <p:sp>
        <p:nvSpPr>
          <p:cNvPr id="16" name="TextBox 15"/>
          <p:cNvSpPr txBox="1"/>
          <p:nvPr/>
        </p:nvSpPr>
        <p:spPr>
          <a:xfrm>
            <a:off x="6048164" y="5446613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RC</a:t>
            </a:r>
            <a:r>
              <a:rPr lang="ko-KR" altLang="en-US" sz="1200" dirty="0">
                <a:solidFill>
                  <a:schemeClr val="bg1"/>
                </a:solidFill>
              </a:rPr>
              <a:t>카</a:t>
            </a:r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컨트롤러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통신 구현</a:t>
            </a:r>
          </a:p>
        </p:txBody>
      </p:sp>
      <p:sp>
        <p:nvSpPr>
          <p:cNvPr id="17" name="제목 6"/>
          <p:cNvSpPr>
            <a:spLocks noGrp="1"/>
          </p:cNvSpPr>
          <p:nvPr>
            <p:ph type="title"/>
          </p:nvPr>
        </p:nvSpPr>
        <p:spPr>
          <a:xfrm>
            <a:off x="287524" y="8620"/>
            <a:ext cx="8229600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700" dirty="0" smtClean="0"/>
              <a:t>개발일정 </a:t>
            </a:r>
            <a:r>
              <a:rPr lang="en-US" altLang="ko-KR" sz="3700" dirty="0" smtClean="0"/>
              <a:t>: 8</a:t>
            </a:r>
            <a:r>
              <a:rPr lang="ko-KR" altLang="en-US" sz="3700" dirty="0" smtClean="0"/>
              <a:t>주차</a:t>
            </a:r>
            <a:r>
              <a:rPr lang="en-US" altLang="ko-KR" sz="3700" dirty="0" smtClean="0"/>
              <a:t>(</a:t>
            </a:r>
            <a:r>
              <a:rPr lang="ko-KR" altLang="en-US" sz="3700" dirty="0" smtClean="0"/>
              <a:t>변</a:t>
            </a:r>
            <a:r>
              <a:rPr lang="ko-KR" altLang="en-US" sz="3700" dirty="0"/>
              <a:t>경</a:t>
            </a:r>
            <a:r>
              <a:rPr lang="en-US" altLang="ko-KR" sz="3700" dirty="0" smtClean="0"/>
              <a:t>)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(04.25~05.01)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416393" y="3435387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기본 조작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조이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스틱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515779" y="3933056"/>
            <a:ext cx="124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기본 조작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7667" y="980728"/>
            <a:ext cx="848309" cy="276999"/>
          </a:xfrm>
          <a:prstGeom prst="rect">
            <a:avLst/>
          </a:prstGeom>
          <a:solidFill>
            <a:schemeClr val="bg2"/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물품 지연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527884" y="1268760"/>
            <a:ext cx="828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135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사항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323848"/>
              </p:ext>
            </p:extLst>
          </p:nvPr>
        </p:nvGraphicFramePr>
        <p:xfrm>
          <a:off x="612744" y="1259166"/>
          <a:ext cx="8171724" cy="5482203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447088"/>
                <a:gridCol w="2772308"/>
                <a:gridCol w="2952328"/>
              </a:tblGrid>
              <a:tr h="68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부품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이미지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결과물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블루투스</a:t>
                      </a:r>
                      <a:r>
                        <a:rPr lang="ko-KR" altLang="en-US" dirty="0" smtClean="0"/>
                        <a:t> 모듈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RC</a:t>
                      </a:r>
                      <a:r>
                        <a:rPr lang="ko-KR" altLang="en-US" dirty="0" smtClean="0"/>
                        <a:t>카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RC</a:t>
                      </a:r>
                      <a:r>
                        <a:rPr lang="ko-KR" altLang="en-US" dirty="0" smtClean="0"/>
                        <a:t>카 프레임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DC</a:t>
                      </a:r>
                      <a:r>
                        <a:rPr lang="ko-KR" altLang="en-US" dirty="0" smtClean="0"/>
                        <a:t>모터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브레드</a:t>
                      </a:r>
                      <a:r>
                        <a:rPr lang="ko-KR" altLang="en-US" dirty="0" smtClean="0"/>
                        <a:t> 보드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Arduino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모터 드라이버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5" name="Picture 14" descr="http://www.microfun.co.kr/shop/data/goods/1442418876518m0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0" b="68667" l="15667" r="90333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6" t="19579" r="11340" b="32761"/>
          <a:stretch/>
        </p:blipFill>
        <p:spPr bwMode="auto">
          <a:xfrm>
            <a:off x="1253419" y="1952836"/>
            <a:ext cx="1008111" cy="792088"/>
          </a:xfrm>
          <a:prstGeom prst="rect">
            <a:avLst/>
          </a:prstGeom>
          <a:noFill/>
        </p:spPr>
      </p:pic>
      <p:pic>
        <p:nvPicPr>
          <p:cNvPr id="17" name="Picture 16" descr="http://www.microfun.co.kr/shop/data/goods/1438698805768m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67" b="77333" l="28000" r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06" t="5738" r="23093" b="21674"/>
          <a:stretch/>
        </p:blipFill>
        <p:spPr bwMode="auto">
          <a:xfrm rot="5400000">
            <a:off x="1504073" y="3571587"/>
            <a:ext cx="506802" cy="7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430" y="5206119"/>
            <a:ext cx="792088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666" b="76666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66" b="15334"/>
          <a:stretch/>
        </p:blipFill>
        <p:spPr bwMode="auto">
          <a:xfrm>
            <a:off x="1284922" y="5998207"/>
            <a:ext cx="945105" cy="75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 descr="http://mechasolution.com/shop/data/goods/1451186247286s0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63708" y="4329100"/>
            <a:ext cx="787532" cy="78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84158" y1="27895" x2="85396" y2="21579"/>
                        <a14:foregroundMark x1="84653" y1="40526" x2="84653" y2="40526"/>
                        <a14:foregroundMark x1="84653" y1="43158" x2="73267" y2="14737"/>
                        <a14:foregroundMark x1="75495" y1="12105" x2="75495" y2="46316"/>
                        <a14:foregroundMark x1="79703" y1="45263" x2="88119" y2="46316"/>
                        <a14:foregroundMark x1="91584" y1="34737" x2="87871" y2="44211"/>
                        <a14:foregroundMark x1="92574" y1="33158" x2="85396" y2="10000"/>
                        <a14:foregroundMark x1="91584" y1="16842" x2="96287" y2="33158"/>
                        <a14:foregroundMark x1="91089" y1="70526" x2="90842" y2="73684"/>
                        <a14:foregroundMark x1="84653" y1="76842" x2="84901" y2="59474"/>
                        <a14:foregroundMark x1="77475" y1="79474" x2="82921" y2="93158"/>
                        <a14:foregroundMark x1="90099" y1="94737" x2="99505" y2="81053"/>
                        <a14:foregroundMark x1="76980" y1="71579" x2="79950" y2="57368"/>
                        <a14:foregroundMark x1="86386" y1="53684" x2="92574" y2="66316"/>
                        <a14:foregroundMark x1="93317" y1="57895" x2="95050" y2="63158"/>
                        <a14:foregroundMark x1="55198" y1="51053" x2="55198" y2="51053"/>
                        <a14:foregroundMark x1="42574" y1="36842" x2="42574" y2="36842"/>
                        <a14:foregroundMark x1="33911" y1="52105" x2="33911" y2="52105"/>
                        <a14:foregroundMark x1="42079" y1="65263" x2="42079" y2="65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05" y="2780097"/>
            <a:ext cx="1447739" cy="68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385" b="93692" l="4769" r="97692">
                        <a14:foregroundMark x1="85846" y1="27692" x2="85846" y2="27692"/>
                        <a14:foregroundMark x1="71231" y1="17692" x2="71231" y2="17692"/>
                        <a14:foregroundMark x1="60308" y1="15846" x2="60308" y2="15846"/>
                        <a14:foregroundMark x1="57077" y1="15846" x2="57077" y2="15846"/>
                        <a14:foregroundMark x1="57077" y1="14923" x2="57077" y2="14923"/>
                        <a14:foregroundMark x1="73385" y1="17385" x2="73385" y2="17385"/>
                        <a14:foregroundMark x1="77538" y1="18462" x2="77538" y2="18462"/>
                        <a14:foregroundMark x1="68308" y1="15846" x2="68308" y2="15846"/>
                        <a14:foregroundMark x1="68615" y1="14615" x2="68615" y2="14615"/>
                        <a14:foregroundMark x1="66769" y1="14615" x2="66769" y2="14615"/>
                        <a14:foregroundMark x1="63538" y1="14615" x2="63538" y2="14615"/>
                        <a14:foregroundMark x1="62000" y1="15231" x2="62000" y2="15231"/>
                        <a14:foregroundMark x1="56154" y1="15846" x2="56154" y2="15846"/>
                        <a14:foregroundMark x1="33231" y1="31231" x2="33231" y2="31231"/>
                        <a14:foregroundMark x1="8000" y1="54154" x2="8000" y2="54154"/>
                        <a14:foregroundMark x1="8615" y1="58000" x2="8615" y2="58000"/>
                        <a14:foregroundMark x1="9077" y1="67231" x2="9077" y2="67231"/>
                        <a14:foregroundMark x1="16615" y1="69077" x2="16615" y2="69077"/>
                        <a14:foregroundMark x1="14769" y1="72923" x2="14769" y2="72923"/>
                        <a14:foregroundMark x1="22462" y1="75538" x2="22462" y2="75538"/>
                        <a14:foregroundMark x1="24923" y1="75846" x2="24923" y2="75846"/>
                        <a14:foregroundMark x1="28462" y1="76462" x2="28462" y2="76462"/>
                        <a14:foregroundMark x1="31385" y1="77077" x2="31385" y2="77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56" y="2438433"/>
            <a:ext cx="2664295" cy="266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61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사항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787950"/>
              </p:ext>
            </p:extLst>
          </p:nvPr>
        </p:nvGraphicFramePr>
        <p:xfrm>
          <a:off x="612744" y="1259166"/>
          <a:ext cx="8171724" cy="5482204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447088"/>
                <a:gridCol w="2772308"/>
                <a:gridCol w="2952328"/>
              </a:tblGrid>
              <a:tr h="68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부품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이미지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결과물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블루투스</a:t>
                      </a:r>
                      <a:r>
                        <a:rPr lang="ko-KR" altLang="en-US" dirty="0" smtClean="0"/>
                        <a:t> 모듈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조이스틱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컨트롤러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Push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버튼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조이스틱 모듈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브레드</a:t>
                      </a:r>
                      <a:r>
                        <a:rPr lang="ko-KR" altLang="en-US" dirty="0" smtClean="0"/>
                        <a:t> 보드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Arduino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1" name="Picture 14" descr="http://www.microfun.co.kr/shop/data/goods/1442418876518m0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0" b="68667" l="15667" r="90333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6" t="19579" r="11340" b="32761"/>
          <a:stretch/>
        </p:blipFill>
        <p:spPr bwMode="auto">
          <a:xfrm>
            <a:off x="1115616" y="1848457"/>
            <a:ext cx="1512168" cy="1188133"/>
          </a:xfrm>
          <a:prstGeom prst="rect">
            <a:avLst/>
          </a:prstGeom>
          <a:noFill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31" y="5763104"/>
            <a:ext cx="1104869" cy="11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 descr="http://mechasolution.com/shop/data/goods/1451186247286s0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95014" y="4798084"/>
            <a:ext cx="966516" cy="96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609" b="98913" l="201" r="100000">
                        <a14:foregroundMark x1="76908" y1="26812" x2="76908" y2="26812"/>
                        <a14:foregroundMark x1="76305" y1="43841" x2="88755" y2="11594"/>
                        <a14:foregroundMark x1="67269" y1="48551" x2="78916" y2="53986"/>
                        <a14:foregroundMark x1="79317" y1="61232" x2="90361" y2="50362"/>
                        <a14:foregroundMark x1="60843" y1="49275" x2="66867" y2="35870"/>
                        <a14:foregroundMark x1="89357" y1="34058" x2="94378" y2="42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85" y="2888940"/>
            <a:ext cx="1804451" cy="1000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 descr="http://mechasolution.com/shop/data/goods/1383396508125s0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154" b="95385" l="3077" r="96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014" y="3842958"/>
            <a:ext cx="1044738" cy="10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526" b="97436" l="4640" r="96056">
                        <a14:foregroundMark x1="11369" y1="50641" x2="8353" y2="45513"/>
                        <a14:foregroundMark x1="37587" y1="27244" x2="64037" y2="7692"/>
                        <a14:foregroundMark x1="61485" y1="8013" x2="64269" y2="3846"/>
                        <a14:foregroundMark x1="64733" y1="5128" x2="55220" y2="9295"/>
                        <a14:foregroundMark x1="50580" y1="12500" x2="35267" y2="25000"/>
                        <a14:foregroundMark x1="50580" y1="39744" x2="50580" y2="397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656" y="2589315"/>
            <a:ext cx="3029808" cy="219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50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사항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363645"/>
              </p:ext>
            </p:extLst>
          </p:nvPr>
        </p:nvGraphicFramePr>
        <p:xfrm>
          <a:off x="612744" y="1259166"/>
          <a:ext cx="8171724" cy="5482204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447088"/>
                <a:gridCol w="2772308"/>
                <a:gridCol w="2952328"/>
              </a:tblGrid>
              <a:tr h="68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부품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이미지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결과물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고무줄 </a:t>
                      </a:r>
                      <a:r>
                        <a:rPr lang="en-US" altLang="ko-KR" dirty="0" smtClean="0"/>
                        <a:t>+ </a:t>
                      </a:r>
                      <a:r>
                        <a:rPr lang="ko-KR" altLang="en-US" dirty="0" smtClean="0"/>
                        <a:t>롤러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err="1" smtClean="0"/>
                        <a:t>배토판</a:t>
                      </a:r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배토판</a:t>
                      </a:r>
                      <a:r>
                        <a:rPr lang="ko-KR" altLang="en-US" dirty="0" smtClean="0"/>
                        <a:t> 프레임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DC</a:t>
                      </a:r>
                      <a:r>
                        <a:rPr lang="ko-KR" altLang="en-US" dirty="0" smtClean="0"/>
                        <a:t>모터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브레드</a:t>
                      </a:r>
                      <a:r>
                        <a:rPr lang="ko-KR" altLang="en-US" dirty="0" smtClean="0"/>
                        <a:t> 보드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톱니 기어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6" name="Picture 6" descr="http://mechasolution.com/shop/data/goods/1451186247286s0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82327" y="4798084"/>
            <a:ext cx="966516" cy="96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704" y="2852936"/>
            <a:ext cx="2930435" cy="147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6" descr="http://www.microfun.co.kr/shop/data/goods/1438698805768m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67" b="77333" l="28000" r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06" t="5738" r="23093" b="21674"/>
          <a:stretch/>
        </p:blipFill>
        <p:spPr bwMode="auto">
          <a:xfrm rot="5400000">
            <a:off x="1466365" y="3670501"/>
            <a:ext cx="843623" cy="12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0" b="14600"/>
          <a:stretch/>
        </p:blipFill>
        <p:spPr bwMode="auto">
          <a:xfrm>
            <a:off x="1318561" y="5841268"/>
            <a:ext cx="1181975" cy="839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94" y="2994514"/>
            <a:ext cx="993369" cy="844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76291" y="1891698"/>
            <a:ext cx="2003961" cy="1041638"/>
            <a:chOff x="8167460" y="1506529"/>
            <a:chExt cx="2627341" cy="1410059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60" b="95618" l="10000" r="948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7460" y="1506529"/>
              <a:ext cx="1589116" cy="1375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704" b="59630" l="18943" r="440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02" t="4191" r="53114" b="39290"/>
            <a:stretch/>
          </p:blipFill>
          <p:spPr bwMode="auto">
            <a:xfrm>
              <a:off x="9756576" y="1573563"/>
              <a:ext cx="1038225" cy="134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354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08920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감사합니</a:t>
            </a:r>
            <a:r>
              <a:rPr lang="ko-KR" altLang="en-US" dirty="0"/>
              <a:t>다</a:t>
            </a:r>
          </a:p>
        </p:txBody>
      </p:sp>
    </p:spTree>
    <p:extLst>
      <p:ext uri="{BB962C8B-B14F-4D97-AF65-F5344CB8AC3E}">
        <p14:creationId xmlns:p14="http://schemas.microsoft.com/office/powerpoint/2010/main" val="8386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주지헌\Desktop\KakaoTalk_20160309_0011087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36" y="2237682"/>
            <a:ext cx="5622060" cy="3162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설명선 1 7"/>
          <p:cNvSpPr/>
          <p:nvPr/>
        </p:nvSpPr>
        <p:spPr>
          <a:xfrm>
            <a:off x="492595" y="800708"/>
            <a:ext cx="1944216" cy="1152128"/>
          </a:xfrm>
          <a:prstGeom prst="borderCallout1">
            <a:avLst>
              <a:gd name="adj1" fmla="val 101432"/>
              <a:gd name="adj2" fmla="val 48087"/>
              <a:gd name="adj3" fmla="val 155286"/>
              <a:gd name="adj4" fmla="val 77828"/>
            </a:avLst>
          </a:prstGeom>
          <a:ln w="15875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팀장</a:t>
            </a:r>
            <a:endParaRPr lang="en-US" altLang="ko-KR" sz="2000" dirty="0" smtClean="0"/>
          </a:p>
          <a:p>
            <a:pPr algn="ctr"/>
            <a:r>
              <a:rPr lang="en-US" altLang="ko-KR" sz="1400" dirty="0" smtClean="0"/>
              <a:t>IT</a:t>
            </a:r>
            <a:r>
              <a:rPr lang="ko-KR" altLang="en-US" sz="1400" dirty="0" smtClean="0"/>
              <a:t>대학 컴퓨터학부</a:t>
            </a:r>
            <a:endParaRPr lang="en-US" altLang="ko-KR" sz="1400" dirty="0" smtClean="0"/>
          </a:p>
          <a:p>
            <a:pPr algn="ctr"/>
            <a:r>
              <a:rPr lang="en-US" altLang="ko-KR" sz="1600" dirty="0" smtClean="0"/>
              <a:t>2009097079</a:t>
            </a:r>
          </a:p>
          <a:p>
            <a:pPr algn="ctr"/>
            <a:r>
              <a:rPr lang="ko-KR" altLang="en-US" sz="2400" dirty="0" smtClean="0"/>
              <a:t>주지헌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-1692696" y="4766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설명선 1 11"/>
          <p:cNvSpPr/>
          <p:nvPr/>
        </p:nvSpPr>
        <p:spPr>
          <a:xfrm>
            <a:off x="6804248" y="1085554"/>
            <a:ext cx="1944216" cy="1152128"/>
          </a:xfrm>
          <a:prstGeom prst="borderCallout1">
            <a:avLst>
              <a:gd name="adj1" fmla="val 59503"/>
              <a:gd name="adj2" fmla="val -275"/>
              <a:gd name="adj3" fmla="val 121593"/>
              <a:gd name="adj4" fmla="val -37090"/>
            </a:avLst>
          </a:prstGeom>
          <a:ln w="15875">
            <a:solidFill>
              <a:schemeClr val="accent6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팀원</a:t>
            </a:r>
            <a:endParaRPr lang="en-US" altLang="ko-KR" sz="2000" dirty="0" smtClean="0"/>
          </a:p>
          <a:p>
            <a:pPr algn="ctr"/>
            <a:r>
              <a:rPr lang="en-US" altLang="ko-KR" sz="1400" dirty="0" smtClean="0"/>
              <a:t>IT</a:t>
            </a:r>
            <a:r>
              <a:rPr lang="ko-KR" altLang="en-US" sz="1400" dirty="0" smtClean="0"/>
              <a:t>대학 컴퓨터학부</a:t>
            </a:r>
            <a:endParaRPr lang="en-US" altLang="ko-KR" sz="1400" dirty="0" smtClean="0"/>
          </a:p>
          <a:p>
            <a:pPr algn="ctr"/>
            <a:r>
              <a:rPr lang="en-US" altLang="ko-KR" sz="1600" dirty="0" smtClean="0"/>
              <a:t>2011097016</a:t>
            </a:r>
          </a:p>
          <a:p>
            <a:pPr algn="ctr"/>
            <a:r>
              <a:rPr lang="ko-KR" altLang="en-US" sz="2400" dirty="0" smtClean="0"/>
              <a:t>안상</a:t>
            </a:r>
            <a:r>
              <a:rPr lang="ko-KR" altLang="en-US" sz="2400" dirty="0"/>
              <a:t>보</a:t>
            </a:r>
          </a:p>
        </p:txBody>
      </p:sp>
      <p:sp>
        <p:nvSpPr>
          <p:cNvPr id="13" name="설명선 1 12"/>
          <p:cNvSpPr/>
          <p:nvPr/>
        </p:nvSpPr>
        <p:spPr>
          <a:xfrm>
            <a:off x="6773291" y="4824027"/>
            <a:ext cx="1944216" cy="1152128"/>
          </a:xfrm>
          <a:prstGeom prst="borderCallout1">
            <a:avLst>
              <a:gd name="adj1" fmla="val 61750"/>
              <a:gd name="adj2" fmla="val -275"/>
              <a:gd name="adj3" fmla="val -21416"/>
              <a:gd name="adj4" fmla="val -134703"/>
            </a:avLst>
          </a:prstGeom>
          <a:ln w="15875"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팀</a:t>
            </a:r>
            <a:r>
              <a:rPr lang="ko-KR" altLang="en-US" sz="2000" dirty="0"/>
              <a:t>원</a:t>
            </a:r>
            <a:endParaRPr lang="en-US" altLang="ko-KR" sz="2000" dirty="0" smtClean="0"/>
          </a:p>
          <a:p>
            <a:pPr algn="ctr"/>
            <a:r>
              <a:rPr lang="en-US" altLang="ko-KR" sz="1400" dirty="0" smtClean="0"/>
              <a:t>IT</a:t>
            </a:r>
            <a:r>
              <a:rPr lang="ko-KR" altLang="en-US" sz="1400" dirty="0" smtClean="0"/>
              <a:t>대학 컴퓨터학부</a:t>
            </a:r>
            <a:endParaRPr lang="en-US" altLang="ko-KR" sz="1400" dirty="0" smtClean="0"/>
          </a:p>
          <a:p>
            <a:pPr algn="ctr"/>
            <a:r>
              <a:rPr lang="en-US" altLang="ko-KR" sz="1600" dirty="0" smtClean="0"/>
              <a:t>2011105018</a:t>
            </a:r>
          </a:p>
          <a:p>
            <a:pPr algn="ctr"/>
            <a:r>
              <a:rPr lang="ko-KR" altLang="en-US" sz="2400" dirty="0" smtClean="0"/>
              <a:t>김상</a:t>
            </a:r>
            <a:r>
              <a:rPr lang="ko-KR" altLang="en-US" sz="2400" dirty="0"/>
              <a:t>민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59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1124744"/>
            <a:ext cx="6660740" cy="5436604"/>
          </a:xfrm>
        </p:spPr>
        <p:txBody>
          <a:bodyPr>
            <a:noAutofit/>
          </a:bodyPr>
          <a:lstStyle/>
          <a:p>
            <a:pPr marL="514350" indent="-514350">
              <a:lnSpc>
                <a:spcPct val="200000"/>
              </a:lnSpc>
              <a:spcBef>
                <a:spcPct val="9000"/>
              </a:spcBef>
              <a:spcAft>
                <a:spcPct val="0"/>
              </a:spcAft>
              <a:buFont typeface="+mj-lt"/>
              <a:buAutoNum type="arabicPeriod"/>
              <a:defRPr lang="ko-KR" altLang="en-US"/>
            </a:pPr>
            <a:r>
              <a:rPr lang="ko-KR" altLang="en-US" sz="3200" dirty="0" smtClean="0"/>
              <a:t>개발목표</a:t>
            </a:r>
            <a:endParaRPr lang="en-US" altLang="ko-KR" sz="3200" dirty="0" smtClean="0"/>
          </a:p>
          <a:p>
            <a:pPr marL="514350" indent="-514350">
              <a:lnSpc>
                <a:spcPct val="200000"/>
              </a:lnSpc>
              <a:spcBef>
                <a:spcPct val="9000"/>
              </a:spcBef>
              <a:spcAft>
                <a:spcPct val="0"/>
              </a:spcAft>
              <a:buFont typeface="+mj-lt"/>
              <a:buAutoNum type="arabicPeriod"/>
              <a:defRPr lang="ko-KR" altLang="en-US"/>
            </a:pPr>
            <a:r>
              <a:rPr lang="ko-KR" altLang="en-US" sz="3200" dirty="0" smtClean="0"/>
              <a:t>종합설계프로젝트</a:t>
            </a:r>
            <a:r>
              <a:rPr lang="en-US" altLang="ko-KR" sz="3200" dirty="0" smtClean="0"/>
              <a:t>1 </a:t>
            </a:r>
            <a:r>
              <a:rPr lang="ko-KR" altLang="en-US" sz="3200" dirty="0" smtClean="0"/>
              <a:t>진행사항</a:t>
            </a:r>
            <a:endParaRPr lang="en-US" altLang="ko-KR" sz="3200" dirty="0" smtClean="0"/>
          </a:p>
          <a:p>
            <a:pPr marL="514350" indent="-514350">
              <a:lnSpc>
                <a:spcPct val="200000"/>
              </a:lnSpc>
              <a:spcBef>
                <a:spcPct val="9000"/>
              </a:spcBef>
              <a:spcAft>
                <a:spcPct val="0"/>
              </a:spcAft>
              <a:buFont typeface="+mj-lt"/>
              <a:buAutoNum type="arabicPeriod"/>
              <a:defRPr lang="ko-KR" altLang="en-US"/>
            </a:pPr>
            <a:r>
              <a:rPr lang="ko-KR" altLang="en-US" sz="3200" dirty="0" smtClean="0"/>
              <a:t>진행상황</a:t>
            </a:r>
            <a:endParaRPr lang="en-US" altLang="ko-KR" sz="3200" dirty="0" smtClean="0"/>
          </a:p>
          <a:p>
            <a:pPr marL="514350" indent="-514350">
              <a:lnSpc>
                <a:spcPct val="200000"/>
              </a:lnSpc>
              <a:spcBef>
                <a:spcPct val="9000"/>
              </a:spcBef>
              <a:spcAft>
                <a:spcPct val="0"/>
              </a:spcAft>
              <a:buFont typeface="+mj-lt"/>
              <a:buAutoNum type="arabicPeriod"/>
              <a:defRPr lang="ko-KR" altLang="en-US"/>
            </a:pPr>
            <a:r>
              <a:rPr lang="ko-KR" altLang="en-US" sz="3200" dirty="0" smtClean="0"/>
              <a:t>개발 일정 </a:t>
            </a:r>
            <a:r>
              <a:rPr lang="en-US" altLang="ko-KR" sz="3200" dirty="0" smtClean="0"/>
              <a:t>: 8</a:t>
            </a:r>
            <a:r>
              <a:rPr lang="ko-KR" altLang="en-US" sz="3200" dirty="0" smtClean="0"/>
              <a:t>주차</a:t>
            </a:r>
            <a:endParaRPr lang="en-US" altLang="ko-KR" sz="3200" dirty="0" smtClean="0"/>
          </a:p>
          <a:p>
            <a:pPr marL="514350" indent="-514350">
              <a:lnSpc>
                <a:spcPct val="200000"/>
              </a:lnSpc>
              <a:spcBef>
                <a:spcPct val="9000"/>
              </a:spcBef>
              <a:spcAft>
                <a:spcPct val="0"/>
              </a:spcAft>
              <a:buFont typeface="+mj-lt"/>
              <a:buAutoNum type="arabicPeriod"/>
              <a:defRPr lang="ko-KR" altLang="en-US"/>
            </a:pPr>
            <a:r>
              <a:rPr lang="ko-KR" altLang="en-US" sz="3200" dirty="0" smtClean="0"/>
              <a:t>세부사항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6069360" cy="1143000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5400" dirty="0"/>
              <a:t>목 차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내용 개체 틀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3F06"/>
              </a:clrFrom>
              <a:clrTo>
                <a:srgbClr val="F93F06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04" b="99190" l="272" r="99592">
                        <a14:foregroundMark x1="20544" y1="13776" x2="25986" y2="10211"/>
                        <a14:foregroundMark x1="45034" y1="54133" x2="48027" y2="58833"/>
                        <a14:foregroundMark x1="60816" y1="62075" x2="65170" y2="66451"/>
                        <a14:foregroundMark x1="19864" y1="77634" x2="22993" y2="83955"/>
                        <a14:foregroundMark x1="3537" y1="69692" x2="7483" y2="74392"/>
                        <a14:foregroundMark x1="17551" y1="81686" x2="20544" y2="85575"/>
                        <a14:foregroundMark x1="8163" y1="74392" x2="5170" y2="76499"/>
                        <a14:foregroundMark x1="1905" y1="68882" x2="3537" y2="74392"/>
                        <a14:foregroundMark x1="88571" y1="54457" x2="93605" y2="48460"/>
                        <a14:foregroundMark x1="23673" y1="46191" x2="27619" y2="437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4148" y="3927884"/>
            <a:ext cx="2873609" cy="241226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700808"/>
            <a:ext cx="8424936" cy="4525963"/>
          </a:xfrm>
        </p:spPr>
        <p:txBody>
          <a:bodyPr>
            <a:normAutofit/>
          </a:bodyPr>
          <a:lstStyle/>
          <a:p>
            <a:pPr lvl="0">
              <a:spcAft>
                <a:spcPct val="0"/>
              </a:spcAft>
              <a:defRPr lang="ko-KR" altLang="en-US"/>
            </a:pPr>
            <a:r>
              <a:rPr lang="en-US" altLang="ko-KR" sz="2600" dirty="0"/>
              <a:t>RC</a:t>
            </a:r>
            <a:r>
              <a:rPr lang="ko-KR" altLang="en-US" sz="2600" dirty="0" err="1"/>
              <a:t>카를</a:t>
            </a:r>
            <a:r>
              <a:rPr lang="ko-KR" altLang="en-US" sz="2600" dirty="0"/>
              <a:t> </a:t>
            </a:r>
            <a:r>
              <a:rPr lang="ko-KR" altLang="en-US" sz="2600" dirty="0" smtClean="0"/>
              <a:t>제작하고</a:t>
            </a:r>
            <a:r>
              <a:rPr lang="en-US" altLang="ko-KR" sz="2600" dirty="0" smtClean="0"/>
              <a:t>,</a:t>
            </a:r>
            <a:r>
              <a:rPr lang="ko-KR" altLang="en-US" sz="2600" dirty="0" smtClean="0"/>
              <a:t> </a:t>
            </a:r>
            <a:r>
              <a:rPr lang="ko-KR" altLang="en-US" sz="2600" dirty="0" err="1"/>
              <a:t>아두이노를</a:t>
            </a:r>
            <a:r>
              <a:rPr lang="ko-KR" altLang="en-US" sz="2600" dirty="0"/>
              <a:t> </a:t>
            </a:r>
            <a:r>
              <a:rPr lang="ko-KR" altLang="en-US" sz="2600" dirty="0" smtClean="0"/>
              <a:t>탑재해</a:t>
            </a:r>
          </a:p>
          <a:p>
            <a:pPr marL="393192" lvl="1" indent="0">
              <a:spcBef>
                <a:spcPct val="10000"/>
              </a:spcBef>
              <a:buNone/>
              <a:defRPr lang="ko-KR" altLang="en-US"/>
            </a:pPr>
            <a:r>
              <a:rPr lang="ko-KR" altLang="en-US" sz="2600" dirty="0" err="1" smtClean="0"/>
              <a:t>블루투스</a:t>
            </a:r>
            <a:r>
              <a:rPr lang="ko-KR" altLang="en-US" sz="2600" dirty="0" smtClean="0"/>
              <a:t> 조종기능을 구현</a:t>
            </a:r>
            <a:endParaRPr lang="en-US" altLang="ko-KR" sz="2600" dirty="0" smtClean="0"/>
          </a:p>
          <a:p>
            <a:pPr marL="393192" lvl="1" indent="0">
              <a:spcBef>
                <a:spcPct val="10000"/>
              </a:spcBef>
              <a:buNone/>
              <a:defRPr lang="ko-KR" altLang="en-US"/>
            </a:pPr>
            <a:endParaRPr lang="en-US" altLang="ko-KR" sz="2400" dirty="0"/>
          </a:p>
          <a:p>
            <a:pPr marL="393192" lvl="1" indent="0">
              <a:spcBef>
                <a:spcPct val="10000"/>
              </a:spcBef>
              <a:buNone/>
              <a:defRPr lang="ko-KR" altLang="en-US"/>
            </a:pPr>
            <a:endParaRPr lang="en-US" altLang="ko-KR" sz="2000" dirty="0"/>
          </a:p>
          <a:p>
            <a:pPr>
              <a:spcAft>
                <a:spcPct val="0"/>
              </a:spcAft>
              <a:defRPr lang="ko-KR" altLang="en-US"/>
            </a:pPr>
            <a:r>
              <a:rPr lang="en-US" altLang="ko-KR" sz="2600" dirty="0"/>
              <a:t>RC</a:t>
            </a:r>
            <a:r>
              <a:rPr lang="ko-KR" altLang="en-US" sz="2600" dirty="0" err="1"/>
              <a:t>카에</a:t>
            </a:r>
            <a:r>
              <a:rPr lang="ko-KR" altLang="en-US" sz="2600" dirty="0"/>
              <a:t> 쓰레기 수거기능을 접목</a:t>
            </a:r>
            <a:endParaRPr lang="en-US" altLang="ko-KR" sz="2600" dirty="0"/>
          </a:p>
          <a:p>
            <a:pPr lvl="1">
              <a:spcAft>
                <a:spcPct val="0"/>
              </a:spcAft>
              <a:defRPr lang="ko-KR" altLang="en-US"/>
            </a:pPr>
            <a:endParaRPr lang="en-US" altLang="ko-KR" sz="900" dirty="0"/>
          </a:p>
          <a:p>
            <a:pPr lvl="1">
              <a:spcAft>
                <a:spcPct val="0"/>
              </a:spcAft>
              <a:defRPr lang="ko-KR" altLang="en-US"/>
            </a:pPr>
            <a:r>
              <a:rPr lang="ko-KR" altLang="en-US" sz="2000" dirty="0"/>
              <a:t>쓰레기를 </a:t>
            </a:r>
            <a:r>
              <a:rPr lang="ko-KR" altLang="en-US" sz="2000" dirty="0" err="1"/>
              <a:t>쓸어담을</a:t>
            </a:r>
            <a:r>
              <a:rPr lang="ko-KR" altLang="en-US" sz="2000" dirty="0"/>
              <a:t> 수 있는 </a:t>
            </a:r>
            <a:r>
              <a:rPr lang="ko-KR" altLang="en-US" sz="2000" dirty="0" err="1"/>
              <a:t>배토판을</a:t>
            </a:r>
            <a:r>
              <a:rPr lang="ko-KR" altLang="en-US" sz="2000" dirty="0"/>
              <a:t> 추가</a:t>
            </a:r>
          </a:p>
          <a:p>
            <a:pPr marL="393192" lvl="1" indent="0">
              <a:spcBef>
                <a:spcPct val="10000"/>
              </a:spcBef>
              <a:buNone/>
              <a:defRPr lang="ko-KR" altLang="en-US"/>
            </a:pPr>
            <a:endParaRPr lang="ko-KR" altLang="en-US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29600" cy="11430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 smtClean="0"/>
              <a:t>개발목표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768244" y="1628800"/>
            <a:ext cx="2232248" cy="1928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579" y="2348880"/>
            <a:ext cx="921645" cy="97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103948" y="4329100"/>
            <a:ext cx="4957475" cy="2466591"/>
            <a:chOff x="2375756" y="2312876"/>
            <a:chExt cx="4695242" cy="25922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756" y="2312876"/>
              <a:ext cx="4695242" cy="25922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 descr="C:\Users\주지헌\Desktop\Untitled-1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135" b="94712" l="5046" r="8945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850300">
              <a:off x="3816410" y="3392996"/>
              <a:ext cx="1200832" cy="1145748"/>
            </a:xfrm>
            <a:prstGeom prst="rect">
              <a:avLst/>
            </a:prstGeom>
            <a:noFill/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주지헌\Desktop\Untitled-1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135" b="94712" l="5046" r="8945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91787">
              <a:off x="5887618" y="3556923"/>
              <a:ext cx="1087627" cy="1037736"/>
            </a:xfrm>
            <a:prstGeom prst="rect">
              <a:avLst/>
            </a:prstGeom>
            <a:noFill/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83419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43508" y="1340768"/>
            <a:ext cx="8712968" cy="5256584"/>
          </a:xfrm>
        </p:spPr>
        <p:txBody>
          <a:bodyPr>
            <a:normAutofit fontScale="92500" lnSpcReduction="10000"/>
          </a:bodyPr>
          <a:lstStyle/>
          <a:p>
            <a:pPr marL="624078" indent="-514350">
              <a:buFont typeface="+mj-lt"/>
              <a:buAutoNum type="arabicPeriod"/>
            </a:pPr>
            <a:r>
              <a:rPr lang="ko-KR" altLang="en-US" dirty="0" smtClean="0"/>
              <a:t>음식점 소개 어플리케이션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sz="2100" dirty="0" smtClean="0"/>
          </a:p>
          <a:p>
            <a:pPr lvl="1"/>
            <a:endParaRPr lang="en-US" altLang="ko-KR" sz="900" dirty="0" smtClean="0"/>
          </a:p>
          <a:p>
            <a:pPr lvl="1"/>
            <a:r>
              <a:rPr lang="ko-KR" altLang="en-US" dirty="0" smtClean="0"/>
              <a:t>가상 </a:t>
            </a:r>
            <a:r>
              <a:rPr lang="en-US" altLang="ko-KR" dirty="0" smtClean="0"/>
              <a:t>POS</a:t>
            </a:r>
            <a:r>
              <a:rPr lang="ko-KR" altLang="en-US" dirty="0" smtClean="0"/>
              <a:t>프로그램을 구현해서 어플리케이션과 데이터를 주고받음</a:t>
            </a:r>
            <a:endParaRPr lang="en-US" altLang="ko-KR" dirty="0" smtClean="0"/>
          </a:p>
          <a:p>
            <a:pPr lvl="2"/>
            <a:r>
              <a:rPr lang="en-US" altLang="ko-KR" sz="1900" dirty="0" smtClean="0"/>
              <a:t>Virtual POS : </a:t>
            </a:r>
            <a:r>
              <a:rPr lang="ko-KR" altLang="en-US" sz="1900" dirty="0" err="1" smtClean="0"/>
              <a:t>음식점별</a:t>
            </a:r>
            <a:r>
              <a:rPr lang="ko-KR" altLang="en-US" sz="1900" dirty="0" smtClean="0"/>
              <a:t> 개별 로그인 기능</a:t>
            </a:r>
            <a:r>
              <a:rPr lang="en-US" altLang="ko-KR" sz="1900" dirty="0" smtClean="0"/>
              <a:t>,</a:t>
            </a:r>
          </a:p>
          <a:p>
            <a:pPr marL="630936" lvl="2" indent="0">
              <a:buNone/>
            </a:pPr>
            <a:r>
              <a:rPr lang="en-US" altLang="ko-KR" sz="1900" dirty="0" smtClean="0"/>
              <a:t>                       </a:t>
            </a:r>
            <a:r>
              <a:rPr lang="ko-KR" altLang="en-US" sz="1900" dirty="0" smtClean="0"/>
              <a:t>메뉴</a:t>
            </a:r>
            <a:r>
              <a:rPr lang="en-US" altLang="ko-KR" sz="1900" dirty="0" smtClean="0"/>
              <a:t>/</a:t>
            </a:r>
            <a:r>
              <a:rPr lang="ko-KR" altLang="en-US" sz="1900" dirty="0" smtClean="0"/>
              <a:t>테이블</a:t>
            </a:r>
            <a:r>
              <a:rPr lang="en-US" altLang="ko-KR" sz="1900" dirty="0" smtClean="0"/>
              <a:t>/</a:t>
            </a:r>
            <a:r>
              <a:rPr lang="ko-KR" altLang="en-US" sz="1900" dirty="0" smtClean="0"/>
              <a:t>인원정</a:t>
            </a:r>
            <a:r>
              <a:rPr lang="ko-KR" altLang="en-US" sz="1900" dirty="0"/>
              <a:t>보</a:t>
            </a:r>
            <a:r>
              <a:rPr lang="ko-KR" altLang="en-US" sz="1900" dirty="0" smtClean="0"/>
              <a:t> 입력 및 수정 기능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계산기능</a:t>
            </a:r>
            <a:endParaRPr lang="en-US" altLang="ko-KR" sz="1900" dirty="0" smtClean="0"/>
          </a:p>
          <a:p>
            <a:pPr lvl="2"/>
            <a:r>
              <a:rPr lang="en-US" altLang="ko-KR" sz="1900" dirty="0" smtClean="0"/>
              <a:t>Server         : </a:t>
            </a:r>
            <a:r>
              <a:rPr lang="ko-KR" altLang="en-US" sz="1900" dirty="0" smtClean="0"/>
              <a:t>음식점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회원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리뷰데이터 저장 및 관리</a:t>
            </a:r>
            <a:endParaRPr lang="en-US" altLang="ko-KR" sz="1900" dirty="0" smtClean="0"/>
          </a:p>
          <a:p>
            <a:pPr lvl="2"/>
            <a:r>
              <a:rPr lang="en-US" altLang="ko-KR" sz="1900" dirty="0" smtClean="0"/>
              <a:t>Android      : </a:t>
            </a:r>
            <a:r>
              <a:rPr lang="ko-KR" altLang="en-US" sz="1900" dirty="0" smtClean="0"/>
              <a:t>로그인 기능</a:t>
            </a:r>
            <a:r>
              <a:rPr lang="en-US" altLang="ko-KR" sz="1900" dirty="0" smtClean="0"/>
              <a:t>, GPS</a:t>
            </a:r>
            <a:r>
              <a:rPr lang="ko-KR" altLang="en-US" sz="1900" dirty="0" smtClean="0"/>
              <a:t>를 이용한 음식점 위치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실시간 성별 데이터</a:t>
            </a:r>
            <a:r>
              <a:rPr lang="en-US" altLang="ko-KR" sz="1900" dirty="0" smtClean="0"/>
              <a:t>,</a:t>
            </a:r>
          </a:p>
          <a:p>
            <a:pPr marL="630936" lvl="2" indent="0">
              <a:buNone/>
            </a:pPr>
            <a:r>
              <a:rPr lang="en-US" altLang="ko-KR" sz="1900" dirty="0"/>
              <a:t> </a:t>
            </a:r>
            <a:r>
              <a:rPr lang="en-US" altLang="ko-KR" sz="1900" dirty="0" smtClean="0"/>
              <a:t>                      </a:t>
            </a:r>
            <a:r>
              <a:rPr lang="ko-KR" altLang="en-US" sz="1900" dirty="0" smtClean="0"/>
              <a:t>음식점 리뷰 기능</a:t>
            </a:r>
            <a:endParaRPr lang="ko-KR" altLang="en-US" sz="19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3528" y="1774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종합설계프로젝트</a:t>
            </a:r>
            <a:r>
              <a:rPr lang="en-US" altLang="ko-KR" dirty="0" smtClean="0"/>
              <a:t>1 </a:t>
            </a:r>
            <a:r>
              <a:rPr lang="ko-KR" altLang="en-US" dirty="0" smtClean="0"/>
              <a:t>진행사항</a:t>
            </a:r>
            <a:endParaRPr lang="ko-KR" altLang="en-US" dirty="0"/>
          </a:p>
        </p:txBody>
      </p:sp>
      <p:pic>
        <p:nvPicPr>
          <p:cNvPr id="4" name="내용 개체 틀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79" b="90179" l="21481" r="71111">
                        <a14:foregroundMark x1="41852" y1="83333" x2="41852" y2="83333"/>
                        <a14:foregroundMark x1="40000" y1="80952" x2="40370" y2="86012"/>
                        <a14:foregroundMark x1="42037" y1="88095" x2="44444" y2="85714"/>
                        <a14:foregroundMark x1="40926" y1="88988" x2="42593" y2="88988"/>
                        <a14:foregroundMark x1="51852" y1="82738" x2="54259" y2="83333"/>
                        <a14:foregroundMark x1="52407" y1="85119" x2="52963" y2="84821"/>
                        <a14:foregroundMark x1="36481" y1="17857" x2="38519" y2="14881"/>
                        <a14:foregroundMark x1="40926" y1="12798" x2="44259" y2="10714"/>
                        <a14:foregroundMark x1="39815" y1="13690" x2="38519" y2="11310"/>
                        <a14:foregroundMark x1="38333" y1="10417" x2="37407" y2="8333"/>
                        <a14:foregroundMark x1="56111" y1="4762" x2="53889" y2="11012"/>
                        <a14:foregroundMark x1="26111" y1="38393" x2="25000" y2="39583"/>
                        <a14:foregroundMark x1="30926" y1="36310" x2="30926" y2="34524"/>
                        <a14:foregroundMark x1="65741" y1="27679" x2="63889" y2="28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036867"/>
            <a:ext cx="1417905" cy="882252"/>
          </a:xfrm>
          <a:prstGeom prst="rect">
            <a:avLst/>
          </a:prstGeom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7164288" y="2694983"/>
            <a:ext cx="1296144" cy="432048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0" indent="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85" b="89831" l="48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911007"/>
            <a:ext cx="1038971" cy="1038971"/>
          </a:xfrm>
          <a:prstGeom prst="rect">
            <a:avLst/>
          </a:prstGeom>
        </p:spPr>
      </p:pic>
      <p:sp>
        <p:nvSpPr>
          <p:cNvPr id="7" name="텍스트 개체 틀 2"/>
          <p:cNvSpPr txBox="1">
            <a:spLocks/>
          </p:cNvSpPr>
          <p:nvPr/>
        </p:nvSpPr>
        <p:spPr>
          <a:xfrm>
            <a:off x="4211960" y="2694983"/>
            <a:ext cx="1296144" cy="432048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0" indent="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919790"/>
            <a:ext cx="1152184" cy="1030188"/>
          </a:xfrm>
          <a:prstGeom prst="rect">
            <a:avLst/>
          </a:prstGeom>
        </p:spPr>
      </p:pic>
      <p:sp>
        <p:nvSpPr>
          <p:cNvPr id="9" name="텍스트 개체 틀 2"/>
          <p:cNvSpPr txBox="1">
            <a:spLocks/>
          </p:cNvSpPr>
          <p:nvPr/>
        </p:nvSpPr>
        <p:spPr>
          <a:xfrm>
            <a:off x="755576" y="2687269"/>
            <a:ext cx="1707356" cy="367754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0" indent="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 POS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2120" y="2327392"/>
            <a:ext cx="13260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Join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G</a:t>
            </a:r>
            <a:r>
              <a:rPr lang="en-US" altLang="ko-KR" sz="1200" dirty="0" smtClean="0"/>
              <a:t>ender data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236296" y="3868597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GPS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707904" y="3805880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Block wrong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Member supervise</a:t>
            </a:r>
            <a:endParaRPr lang="ko-KR" altLang="en-US" sz="1400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580112" y="3415063"/>
            <a:ext cx="151216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2411760" y="3415063"/>
            <a:ext cx="151216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2653" y="3805880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Calculate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Modify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453780" y="3035278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Owner data</a:t>
            </a:r>
            <a:endParaRPr lang="ko-KR" altLang="en-US" sz="1400" dirty="0"/>
          </a:p>
        </p:txBody>
      </p:sp>
      <p:sp>
        <p:nvSpPr>
          <p:cNvPr id="17" name="원호 16"/>
          <p:cNvSpPr/>
          <p:nvPr/>
        </p:nvSpPr>
        <p:spPr>
          <a:xfrm rot="19004977">
            <a:off x="2168013" y="2369786"/>
            <a:ext cx="2188190" cy="223301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 flipH="1" flipV="1">
            <a:off x="4031940" y="2564904"/>
            <a:ext cx="27070" cy="162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3887924" y="2744924"/>
            <a:ext cx="171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88666" y="177281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Remaining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Gender </a:t>
            </a:r>
            <a:r>
              <a:rPr lang="en-US" altLang="ko-KR" sz="1200" dirty="0" smtClean="0"/>
              <a:t>data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579818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554" y1="25744" x2="60843" y2="38179"/>
                        <a14:foregroundMark x1="40964" y1="33625" x2="54819" y2="38179"/>
                        <a14:foregroundMark x1="41867" y1="36252" x2="46687" y2="38704"/>
                        <a14:foregroundMark x1="42169" y1="31349" x2="46687" y2="33450"/>
                        <a14:foregroundMark x1="43373" y1="26270" x2="47289" y2="28546"/>
                        <a14:foregroundMark x1="52711" y1="26095" x2="61446" y2="30823"/>
                        <a14:foregroundMark x1="12349" y1="11734" x2="87651" y2="11384"/>
                        <a14:foregroundMark x1="52711" y1="28897" x2="56627" y2="30123"/>
                        <a14:foregroundMark x1="15663" y1="6480" x2="83735" y2="6480"/>
                        <a14:foregroundMark x1="14759" y1="8056" x2="88855" y2="8406"/>
                        <a14:foregroundMark x1="19578" y1="4203" x2="83133" y2="3678"/>
                        <a14:foregroundMark x1="41867" y1="2977" x2="58735" y2="2802"/>
                        <a14:foregroundMark x1="85241" y1="4729" x2="91867" y2="10333"/>
                        <a14:foregroundMark x1="90060" y1="11734" x2="90663" y2="88616"/>
                        <a14:foregroundMark x1="20482" y1="94396" x2="81325" y2="93170"/>
                        <a14:foregroundMark x1="24096" y1="92119" x2="80120" y2="90893"/>
                        <a14:foregroundMark x1="89458" y1="90718" x2="79518" y2="96322"/>
                        <a14:foregroundMark x1="75602" y1="96322" x2="23494" y2="95972"/>
                        <a14:foregroundMark x1="9639" y1="91769" x2="19880" y2="96497"/>
                        <a14:foregroundMark x1="8735" y1="89842" x2="9337" y2="9632"/>
                        <a14:foregroundMark x1="5723" y1="19440" x2="5723" y2="39755"/>
                        <a14:foregroundMark x1="47590" y1="26095" x2="50602" y2="30298"/>
                        <a14:foregroundMark x1="16566" y1="96848" x2="42771" y2="97723"/>
                        <a14:foregroundMark x1="44880" y1="97898" x2="78916" y2="975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" y="0"/>
            <a:ext cx="1379643" cy="2372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2121" y1="11905" x2="81818" y2="11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620"/>
            <a:ext cx="1486750" cy="2396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7127" y1="49680" x2="7795" y2="10627"/>
                        <a14:foregroundMark x1="17372" y1="14981" x2="77060" y2="18566"/>
                        <a14:foregroundMark x1="13808" y1="11524" x2="86414" y2="11268"/>
                        <a14:foregroundMark x1="63252" y1="15109" x2="72160" y2="16261"/>
                        <a14:foregroundMark x1="39198" y1="19334" x2="12695" y2="17542"/>
                        <a14:foregroundMark x1="12472" y1="7554" x2="83964" y2="7170"/>
                        <a14:foregroundMark x1="14922" y1="92190" x2="85301" y2="92061"/>
                        <a14:foregroundMark x1="22940" y1="87580" x2="73942" y2="87068"/>
                        <a14:foregroundMark x1="12472" y1="86300" x2="31626" y2="89245"/>
                        <a14:foregroundMark x1="83964" y1="85915" x2="67929" y2="88860"/>
                        <a14:foregroundMark x1="12249" y1="57490" x2="22494" y2="60307"/>
                        <a14:foregroundMark x1="2895" y1="40333" x2="2450" y2="20487"/>
                        <a14:foregroundMark x1="12883" y1="67901" x2="16258" y2="68959"/>
                        <a14:foregroundMark x1="67485" y1="73192" x2="80675" y2="73545"/>
                        <a14:foregroundMark x1="38957" y1="80776" x2="43865" y2="80776"/>
                        <a14:foregroundMark x1="9816" y1="12169" x2="12270" y2="10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796" y="8620"/>
            <a:ext cx="1355414" cy="235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0470" y1="92569" x2="87179" y2="91562"/>
                        <a14:foregroundMark x1="87607" y1="81108" x2="88034" y2="7053"/>
                        <a14:foregroundMark x1="12393" y1="14861" x2="86325" y2="15491"/>
                        <a14:foregroundMark x1="12607" y1="11839" x2="86111" y2="11713"/>
                        <a14:foregroundMark x1="9615" y1="21033" x2="89103" y2="21033"/>
                        <a14:foregroundMark x1="83761" y1="7053" x2="12821" y2="6927"/>
                        <a14:foregroundMark x1="72650" y1="10957" x2="85256" y2="10705"/>
                        <a14:foregroundMark x1="48077" y1="4282" x2="48077" y2="4282"/>
                        <a14:foregroundMark x1="12821" y1="11083" x2="12821" y2="11083"/>
                        <a14:foregroundMark x1="12393" y1="9068" x2="13034" y2="15113"/>
                        <a14:foregroundMark x1="9188" y1="23048" x2="9188" y2="88791"/>
                        <a14:foregroundMark x1="4915" y1="40176" x2="5128" y2="19773"/>
                        <a14:foregroundMark x1="6197" y1="62091" x2="6410" y2="866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934" y="8041"/>
            <a:ext cx="1389138" cy="23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290585" y="2497405"/>
            <a:ext cx="4193758" cy="2124435"/>
            <a:chOff x="510581" y="965847"/>
            <a:chExt cx="4897613" cy="2399410"/>
          </a:xfrm>
        </p:grpSpPr>
        <p:pic>
          <p:nvPicPr>
            <p:cNvPr id="9" name="Picture 2" descr="C:\Users\주지헌\Desktop\메뉴추가, 삭제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81" y="965847"/>
              <a:ext cx="4897613" cy="2399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5123404" y="1061996"/>
              <a:ext cx="247502" cy="11659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978167" y="1979607"/>
              <a:ext cx="384440" cy="13854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25193" y="1755693"/>
              <a:ext cx="3143951" cy="160494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433" y="2532313"/>
            <a:ext cx="2682841" cy="79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128317" y="3429895"/>
            <a:ext cx="2196244" cy="923575"/>
            <a:chOff x="1819919" y="3811307"/>
            <a:chExt cx="3139987" cy="1524087"/>
          </a:xfrm>
        </p:grpSpPr>
        <p:pic>
          <p:nvPicPr>
            <p:cNvPr id="15" name="Picture 6" descr="C:\Users\주지헌\Desktop\메뉴보기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9919" y="3811307"/>
              <a:ext cx="3139987" cy="1524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4114566" y="4252686"/>
              <a:ext cx="834806" cy="348343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997" y="3492155"/>
            <a:ext cx="1416487" cy="101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1043608" y="4725144"/>
            <a:ext cx="3960440" cy="2088232"/>
            <a:chOff x="202032" y="4651427"/>
            <a:chExt cx="5531109" cy="2126744"/>
          </a:xfrm>
        </p:grpSpPr>
        <p:pic>
          <p:nvPicPr>
            <p:cNvPr id="19" name="Picture 7" descr="C:\Users\주지헌\Desktop\성비 입력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032" y="4651427"/>
              <a:ext cx="5531109" cy="2126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3866997" y="5523723"/>
              <a:ext cx="1859083" cy="1188616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703728" y="5049180"/>
            <a:ext cx="2504676" cy="1500136"/>
            <a:chOff x="5791201" y="4721582"/>
            <a:chExt cx="3188752" cy="1954989"/>
          </a:xfrm>
        </p:grpSpPr>
        <p:pic>
          <p:nvPicPr>
            <p:cNvPr id="22" name="Picture 8" descr="C:\Users\주지헌\Desktop\성비 안드로이드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1" y="4721582"/>
              <a:ext cx="3188752" cy="1954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모서리가 둥근 직사각형 22"/>
            <p:cNvSpPr/>
            <p:nvPr/>
          </p:nvSpPr>
          <p:spPr>
            <a:xfrm>
              <a:off x="6864197" y="5661608"/>
              <a:ext cx="1626660" cy="724678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5" name="직선 연결선 24"/>
          <p:cNvCxnSpPr/>
          <p:nvPr/>
        </p:nvCxnSpPr>
        <p:spPr>
          <a:xfrm>
            <a:off x="-508" y="4653136"/>
            <a:ext cx="9144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0" y="2410377"/>
            <a:ext cx="9144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오른쪽 화살표 26"/>
          <p:cNvSpPr/>
          <p:nvPr/>
        </p:nvSpPr>
        <p:spPr>
          <a:xfrm>
            <a:off x="4643163" y="3487479"/>
            <a:ext cx="252873" cy="243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237397" y="5647383"/>
            <a:ext cx="252873" cy="243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00" y="116632"/>
            <a:ext cx="1820416" cy="69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155" y="805092"/>
            <a:ext cx="1741984" cy="917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592796"/>
            <a:ext cx="2140754" cy="69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754" y="692696"/>
            <a:ext cx="14287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53" y="152636"/>
            <a:ext cx="1763651" cy="119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22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>
            <a:spLocks noGrp="1"/>
          </p:cNvSpPr>
          <p:nvPr>
            <p:ph type="title"/>
          </p:nvPr>
        </p:nvSpPr>
        <p:spPr>
          <a:xfrm>
            <a:off x="323528" y="1774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종합설계프로젝트</a:t>
            </a:r>
            <a:r>
              <a:rPr lang="en-US" altLang="ko-KR" dirty="0" smtClean="0"/>
              <a:t>1 </a:t>
            </a:r>
            <a:r>
              <a:rPr lang="ko-KR" altLang="en-US" dirty="0" smtClean="0"/>
              <a:t>진행사항</a:t>
            </a:r>
            <a:endParaRPr lang="ko-KR" altLang="en-US" dirty="0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43508" y="1409320"/>
            <a:ext cx="8712968" cy="5116024"/>
          </a:xfrm>
        </p:spPr>
        <p:txBody>
          <a:bodyPr>
            <a:normAutofit/>
          </a:bodyPr>
          <a:lstStyle/>
          <a:p>
            <a:pPr marL="624078" indent="-514350">
              <a:buFont typeface="+mj-lt"/>
              <a:buAutoNum type="arabicPeriod"/>
            </a:pPr>
            <a:r>
              <a:rPr lang="ko-KR" altLang="en-US" dirty="0" smtClean="0"/>
              <a:t>경북대학교 내 </a:t>
            </a:r>
            <a:r>
              <a:rPr lang="ko-KR" altLang="en-US" dirty="0" err="1" smtClean="0"/>
              <a:t>길찾기</a:t>
            </a:r>
            <a:r>
              <a:rPr lang="ko-KR" altLang="en-US" dirty="0" smtClean="0"/>
              <a:t> 어플리케이션</a:t>
            </a:r>
            <a:endParaRPr lang="en-US" altLang="ko-KR" dirty="0" smtClean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endParaRPr lang="en-US" altLang="ko-KR" dirty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endParaRPr lang="en-US" altLang="ko-KR" dirty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endParaRPr lang="en-US" altLang="ko-KR" dirty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endParaRPr lang="en-US" altLang="ko-KR" dirty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r>
              <a:rPr lang="ko-KR" altLang="en-US" dirty="0" smtClean="0"/>
              <a:t>일반 지도에 표시되지 않는 경북대 내부의 샛길들을 전부 </a:t>
            </a:r>
            <a:r>
              <a:rPr lang="en-US" altLang="ko-KR" dirty="0" smtClean="0"/>
              <a:t>Node, Edge</a:t>
            </a:r>
            <a:r>
              <a:rPr lang="ko-KR" altLang="en-US" dirty="0"/>
              <a:t> </a:t>
            </a:r>
            <a:r>
              <a:rPr lang="ko-KR" altLang="en-US" dirty="0" smtClean="0"/>
              <a:t>등으로 알고리즘을 개발해 구현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127761"/>
            <a:ext cx="1785064" cy="31734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513" y="2123197"/>
            <a:ext cx="1787631" cy="31780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2160" y="350100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/>
              <a:t>T</a:t>
            </a:r>
            <a:r>
              <a:rPr lang="en-US" altLang="ko-KR" dirty="0" smtClean="0"/>
              <a:t>est page)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190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ct val="0"/>
              </a:spcAft>
              <a:defRPr lang="ko-KR" altLang="en-US"/>
            </a:pPr>
            <a:r>
              <a:rPr lang="ko-KR" altLang="en-US" dirty="0" smtClean="0"/>
              <a:t>세부내</a:t>
            </a:r>
            <a:r>
              <a:rPr lang="ko-KR" altLang="en-US" dirty="0"/>
              <a:t>용</a:t>
            </a:r>
          </a:p>
          <a:p>
            <a:pPr lvl="1"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dirty="0" smtClean="0"/>
              <a:t>경북대학교 내부로 범위를 한정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marL="393192" lvl="1" indent="0"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더욱 </a:t>
            </a:r>
            <a:r>
              <a:rPr lang="ko-KR" altLang="en-US" dirty="0"/>
              <a:t>상세한 지도정보 제공</a:t>
            </a:r>
          </a:p>
          <a:p>
            <a:pPr marL="393192" lvl="1" indent="0"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endParaRPr lang="ko-KR" altLang="en-US" dirty="0"/>
          </a:p>
          <a:p>
            <a:pPr lvl="1"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en-US" altLang="ko-KR" dirty="0"/>
              <a:t>Dijkstra </a:t>
            </a:r>
            <a:r>
              <a:rPr lang="en-US" altLang="ko-KR" dirty="0" smtClean="0"/>
              <a:t>Algorithm</a:t>
            </a:r>
            <a:r>
              <a:rPr lang="ko-KR" altLang="en-US" dirty="0" smtClean="0"/>
              <a:t>을 사용하여</a:t>
            </a:r>
            <a:endParaRPr lang="en-US" altLang="ko-KR" dirty="0" smtClean="0"/>
          </a:p>
          <a:p>
            <a:pPr marL="393192" lvl="1" indent="0"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출발지와 목적지 간 최단거리 </a:t>
            </a:r>
            <a:r>
              <a:rPr lang="ko-KR" altLang="en-US" dirty="0"/>
              <a:t>탐색</a:t>
            </a:r>
          </a:p>
          <a:p>
            <a:pPr marL="109728" indent="0"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endParaRPr lang="ko-KR" altLang="en-US" dirty="0"/>
          </a:p>
          <a:p>
            <a:pPr lvl="1"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dirty="0"/>
              <a:t>출발지와 목적지 사이의 거리를 </a:t>
            </a:r>
            <a:r>
              <a:rPr lang="ko-KR" altLang="en-US" dirty="0" smtClean="0"/>
              <a:t>이용하여</a:t>
            </a:r>
            <a:endParaRPr lang="en-US" altLang="ko-KR" dirty="0" smtClean="0"/>
          </a:p>
          <a:p>
            <a:pPr marL="393192" lvl="1" indent="0"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dirty="0" smtClean="0"/>
              <a:t>   </a:t>
            </a:r>
            <a:r>
              <a:rPr lang="ko-KR" altLang="en-US" dirty="0" smtClean="0"/>
              <a:t>도착지까지의 소요 예상시간 계산</a:t>
            </a:r>
            <a:endParaRPr lang="ko-KR" altLang="en-US" dirty="0"/>
          </a:p>
          <a:p>
            <a:pPr lvl="1"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 lvl="1"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</p:txBody>
      </p:sp>
      <p:sp>
        <p:nvSpPr>
          <p:cNvPr id="3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sz="4100"/>
              <a:t>종합설계프로젝트</a:t>
            </a:r>
            <a:r>
              <a:rPr lang="en-US" altLang="ko-KR" sz="4100"/>
              <a:t>1 </a:t>
            </a:r>
            <a:r>
              <a:rPr lang="ko-KR" altLang="en-US" sz="4100"/>
              <a:t>진행사항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>
            <a:spLocks noGrp="1"/>
          </p:cNvSpPr>
          <p:nvPr>
            <p:ph type="title"/>
          </p:nvPr>
        </p:nvSpPr>
        <p:spPr>
          <a:xfrm>
            <a:off x="323528" y="1774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종합설계프로젝트</a:t>
            </a:r>
            <a:r>
              <a:rPr lang="en-US" altLang="ko-KR" dirty="0" smtClean="0"/>
              <a:t>1 </a:t>
            </a:r>
            <a:r>
              <a:rPr lang="ko-KR" altLang="en-US" dirty="0" smtClean="0"/>
              <a:t>진행사항</a:t>
            </a:r>
            <a:endParaRPr lang="ko-KR" altLang="en-US" dirty="0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43508" y="1589340"/>
            <a:ext cx="8712968" cy="51160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종합설계프로젝트</a:t>
            </a:r>
            <a:r>
              <a:rPr lang="en-US" altLang="ko-KR" dirty="0" smtClean="0"/>
              <a:t>2 </a:t>
            </a:r>
            <a:r>
              <a:rPr lang="ko-KR" altLang="en-US" dirty="0" smtClean="0"/>
              <a:t>의 목표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어플리케이션만 개발하지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하드웨어적인 요소를 접목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다뤄보지 않은 하드웨어</a:t>
            </a:r>
            <a:r>
              <a:rPr lang="en-US" altLang="ko-KR" dirty="0" smtClean="0"/>
              <a:t>(</a:t>
            </a:r>
            <a:r>
              <a:rPr lang="ko-KR" altLang="en-US" dirty="0" smtClean="0"/>
              <a:t>혹</a:t>
            </a:r>
            <a:r>
              <a:rPr lang="ko-KR" altLang="en-US" dirty="0"/>
              <a:t>은</a:t>
            </a:r>
            <a:r>
              <a:rPr lang="ko-KR" altLang="en-US" dirty="0" smtClean="0"/>
              <a:t> 언어</a:t>
            </a:r>
            <a:r>
              <a:rPr lang="en-US" altLang="ko-KR" dirty="0" smtClean="0"/>
              <a:t>)</a:t>
            </a:r>
            <a:r>
              <a:rPr lang="ko-KR" altLang="en-US" dirty="0"/>
              <a:t>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93192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marL="393192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marL="393192" lvl="1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                     </a:t>
            </a:r>
            <a:r>
              <a:rPr lang="ko-KR" altLang="en-US" dirty="0" err="1" smtClean="0"/>
              <a:t>아두이노와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RC</a:t>
            </a:r>
            <a:r>
              <a:rPr lang="ko-KR" altLang="en-US" dirty="0" err="1" smtClean="0"/>
              <a:t>카를</a:t>
            </a:r>
            <a:r>
              <a:rPr lang="ko-KR" altLang="en-US" dirty="0" smtClean="0"/>
              <a:t> 접목한 프로젝트</a:t>
            </a:r>
            <a:endParaRPr lang="en-US" altLang="ko-KR" dirty="0" smtClean="0"/>
          </a:p>
        </p:txBody>
      </p:sp>
      <p:sp>
        <p:nvSpPr>
          <p:cNvPr id="8" name="오른쪽 화살표 7"/>
          <p:cNvSpPr/>
          <p:nvPr/>
        </p:nvSpPr>
        <p:spPr>
          <a:xfrm>
            <a:off x="1619672" y="4653136"/>
            <a:ext cx="1152128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684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585</Words>
  <Application>Microsoft Office PowerPoint</Application>
  <PresentationFormat>화면 슬라이드 쇼(4:3)</PresentationFormat>
  <Paragraphs>281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광장</vt:lpstr>
      <vt:lpstr>Team BT(Burmuda Triangle) : RC카를 이용한 실내용 쓰레기 수거 차량 </vt:lpstr>
      <vt:lpstr>PowerPoint 프레젠테이션</vt:lpstr>
      <vt:lpstr>목 차</vt:lpstr>
      <vt:lpstr>개발목표</vt:lpstr>
      <vt:lpstr>종합설계프로젝트1 진행사항</vt:lpstr>
      <vt:lpstr>PowerPoint 프레젠테이션</vt:lpstr>
      <vt:lpstr>종합설계프로젝트1 진행사항</vt:lpstr>
      <vt:lpstr>종합설계프로젝트1 진행사항</vt:lpstr>
      <vt:lpstr>종합설계프로젝트1 진행사항</vt:lpstr>
      <vt:lpstr>진행상황</vt:lpstr>
      <vt:lpstr>개발일정 : 8주차 (04.25~05.01)</vt:lpstr>
      <vt:lpstr>개발일정 : 8주차(변경) (04.25~05.01)</vt:lpstr>
      <vt:lpstr>세부 사항</vt:lpstr>
      <vt:lpstr>세부 사항</vt:lpstr>
      <vt:lpstr>세부 사항</vt:lpstr>
      <vt:lpstr>감사합니다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종합설계프로젝트2</dc:title>
  <dc:creator>JuJiHeon</dc:creator>
  <cp:lastModifiedBy>JuJiHeon</cp:lastModifiedBy>
  <cp:revision>113</cp:revision>
  <dcterms:created xsi:type="dcterms:W3CDTF">2016-03-08T14:06:19Z</dcterms:created>
  <dcterms:modified xsi:type="dcterms:W3CDTF">2016-04-27T07:36:40Z</dcterms:modified>
</cp:coreProperties>
</file>